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4"/>
  </p:sldMasterIdLst>
  <p:sldIdLst>
    <p:sldId id="268" r:id="rId5"/>
    <p:sldId id="291" r:id="rId6"/>
    <p:sldId id="258" r:id="rId7"/>
    <p:sldId id="257" r:id="rId8"/>
    <p:sldId id="284" r:id="rId9"/>
    <p:sldId id="279" r:id="rId10"/>
    <p:sldId id="286" r:id="rId11"/>
    <p:sldId id="259" r:id="rId12"/>
    <p:sldId id="260" r:id="rId13"/>
    <p:sldId id="272" r:id="rId14"/>
    <p:sldId id="292" r:id="rId15"/>
    <p:sldId id="287" r:id="rId16"/>
    <p:sldId id="265" r:id="rId17"/>
    <p:sldId id="266" r:id="rId18"/>
    <p:sldId id="267" r:id="rId19"/>
    <p:sldId id="276" r:id="rId20"/>
    <p:sldId id="293" r:id="rId21"/>
    <p:sldId id="306" r:id="rId22"/>
    <p:sldId id="296" r:id="rId23"/>
    <p:sldId id="298" r:id="rId24"/>
    <p:sldId id="305" r:id="rId25"/>
    <p:sldId id="294" r:id="rId26"/>
    <p:sldId id="299" r:id="rId27"/>
    <p:sldId id="300" r:id="rId28"/>
    <p:sldId id="301" r:id="rId29"/>
    <p:sldId id="302" r:id="rId30"/>
    <p:sldId id="303" r:id="rId31"/>
    <p:sldId id="271" r:id="rId32"/>
    <p:sldId id="304" r:id="rId33"/>
    <p:sldId id="283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97F92-469F-4E57-9D85-BACBE51AAC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8FF79D-B6B4-4735-A43F-758D9BD0572A}">
      <dgm:prSet/>
      <dgm:spPr/>
      <dgm:t>
        <a:bodyPr/>
        <a:lstStyle/>
        <a:p>
          <a:r>
            <a:rPr lang="en-US"/>
            <a:t>Objective:</a:t>
          </a:r>
        </a:p>
      </dgm:t>
    </dgm:pt>
    <dgm:pt modelId="{645A0B09-67E3-4985-99DB-538ACF7EB526}" type="parTrans" cxnId="{537F003C-7FE5-4300-8045-9578B795B7AA}">
      <dgm:prSet/>
      <dgm:spPr/>
      <dgm:t>
        <a:bodyPr/>
        <a:lstStyle/>
        <a:p>
          <a:endParaRPr lang="en-US"/>
        </a:p>
      </dgm:t>
    </dgm:pt>
    <dgm:pt modelId="{8ECE89A2-EA2B-407E-8C67-3BA4C6AB07B4}" type="sibTrans" cxnId="{537F003C-7FE5-4300-8045-9578B795B7AA}">
      <dgm:prSet/>
      <dgm:spPr/>
      <dgm:t>
        <a:bodyPr/>
        <a:lstStyle/>
        <a:p>
          <a:endParaRPr lang="en-US"/>
        </a:p>
      </dgm:t>
    </dgm:pt>
    <dgm:pt modelId="{4C3E1DBE-F1EE-4122-9F5E-3DFDA5B37E89}">
      <dgm:prSet/>
      <dgm:spPr/>
      <dgm:t>
        <a:bodyPr/>
        <a:lstStyle/>
        <a:p>
          <a:r>
            <a:rPr lang="en-US"/>
            <a:t>Generate minimal perturbations to fool deep neural networks.</a:t>
          </a:r>
        </a:p>
      </dgm:t>
    </dgm:pt>
    <dgm:pt modelId="{8A3C6471-9DDA-4187-AD58-5B93ACB0CA71}" type="parTrans" cxnId="{FD92996B-8C6A-4CA8-8CC0-82EA8ADEC587}">
      <dgm:prSet/>
      <dgm:spPr/>
      <dgm:t>
        <a:bodyPr/>
        <a:lstStyle/>
        <a:p>
          <a:endParaRPr lang="en-US"/>
        </a:p>
      </dgm:t>
    </dgm:pt>
    <dgm:pt modelId="{A603B957-A77C-442F-B4FA-78CBB50380C6}" type="sibTrans" cxnId="{FD92996B-8C6A-4CA8-8CC0-82EA8ADEC587}">
      <dgm:prSet/>
      <dgm:spPr/>
      <dgm:t>
        <a:bodyPr/>
        <a:lstStyle/>
        <a:p>
          <a:endParaRPr lang="en-US"/>
        </a:p>
      </dgm:t>
    </dgm:pt>
    <dgm:pt modelId="{CF9520D5-DE2F-450F-B259-E96206FD3697}">
      <dgm:prSet/>
      <dgm:spPr/>
      <dgm:t>
        <a:bodyPr/>
        <a:lstStyle/>
        <a:p>
          <a:r>
            <a:rPr lang="en-US"/>
            <a:t>Key Steps:</a:t>
          </a:r>
        </a:p>
      </dgm:t>
    </dgm:pt>
    <dgm:pt modelId="{3780D886-445B-48A4-BCA9-5DBB961FDA3E}" type="parTrans" cxnId="{99E45B07-BD6C-4ECF-990D-A0F5362FD5FA}">
      <dgm:prSet/>
      <dgm:spPr/>
      <dgm:t>
        <a:bodyPr/>
        <a:lstStyle/>
        <a:p>
          <a:endParaRPr lang="en-US"/>
        </a:p>
      </dgm:t>
    </dgm:pt>
    <dgm:pt modelId="{956F67C3-7ABB-4937-BDEE-6AC2299CA256}" type="sibTrans" cxnId="{99E45B07-BD6C-4ECF-990D-A0F5362FD5FA}">
      <dgm:prSet/>
      <dgm:spPr/>
      <dgm:t>
        <a:bodyPr/>
        <a:lstStyle/>
        <a:p>
          <a:endParaRPr lang="en-US"/>
        </a:p>
      </dgm:t>
    </dgm:pt>
    <dgm:pt modelId="{5608E004-8307-4BD1-90B0-9F9B5BAF7903}">
      <dgm:prSet/>
      <dgm:spPr/>
      <dgm:t>
        <a:bodyPr/>
        <a:lstStyle/>
        <a:p>
          <a:r>
            <a:rPr lang="en-US"/>
            <a:t>Initialize with input image, neural network (net), and parameters.</a:t>
          </a:r>
        </a:p>
      </dgm:t>
    </dgm:pt>
    <dgm:pt modelId="{C2F03807-70F8-4D13-BC71-F87089A8AF89}" type="parTrans" cxnId="{469CB479-B63F-4F45-9B51-1E6247C549EA}">
      <dgm:prSet/>
      <dgm:spPr/>
      <dgm:t>
        <a:bodyPr/>
        <a:lstStyle/>
        <a:p>
          <a:endParaRPr lang="en-US"/>
        </a:p>
      </dgm:t>
    </dgm:pt>
    <dgm:pt modelId="{07C1B909-F5F5-4CAA-8330-6B05959D9026}" type="sibTrans" cxnId="{469CB479-B63F-4F45-9B51-1E6247C549EA}">
      <dgm:prSet/>
      <dgm:spPr/>
      <dgm:t>
        <a:bodyPr/>
        <a:lstStyle/>
        <a:p>
          <a:endParaRPr lang="en-US"/>
        </a:p>
      </dgm:t>
    </dgm:pt>
    <dgm:pt modelId="{B7F91623-D061-4075-AA95-85FDB9D4711E}">
      <dgm:prSet/>
      <dgm:spPr/>
      <dgm:t>
        <a:bodyPr/>
        <a:lstStyle/>
        <a:p>
          <a:r>
            <a:rPr lang="en-US" dirty="0"/>
            <a:t>Get the output scores (</a:t>
          </a:r>
          <a:r>
            <a:rPr lang="en-US" dirty="0" err="1"/>
            <a:t>f_image</a:t>
          </a:r>
          <a:r>
            <a:rPr lang="en-US" dirty="0"/>
            <a:t>) and identify the target class (label).</a:t>
          </a:r>
        </a:p>
      </dgm:t>
    </dgm:pt>
    <dgm:pt modelId="{CF3F9F87-881C-4DCA-A7C2-E2F8B0BEA1E8}" type="parTrans" cxnId="{10AACD8F-19D8-4E4C-8894-9BE08F387EA5}">
      <dgm:prSet/>
      <dgm:spPr/>
      <dgm:t>
        <a:bodyPr/>
        <a:lstStyle/>
        <a:p>
          <a:endParaRPr lang="en-US"/>
        </a:p>
      </dgm:t>
    </dgm:pt>
    <dgm:pt modelId="{54BF6824-9123-405E-9924-B8B606288122}" type="sibTrans" cxnId="{10AACD8F-19D8-4E4C-8894-9BE08F387EA5}">
      <dgm:prSet/>
      <dgm:spPr/>
      <dgm:t>
        <a:bodyPr/>
        <a:lstStyle/>
        <a:p>
          <a:endParaRPr lang="en-US"/>
        </a:p>
      </dgm:t>
    </dgm:pt>
    <dgm:pt modelId="{21BF2EA6-9655-4BF1-9FAB-79BFD71EABD6}">
      <dgm:prSet/>
      <dgm:spPr/>
      <dgm:t>
        <a:bodyPr/>
        <a:lstStyle/>
        <a:p>
          <a:r>
            <a:rPr lang="en-US"/>
            <a:t>Initialize perturbed image (pert_image) and gradient (w).</a:t>
          </a:r>
        </a:p>
      </dgm:t>
    </dgm:pt>
    <dgm:pt modelId="{9A97ECEC-DEAB-4A7C-AEF6-DB9E78247164}" type="parTrans" cxnId="{2E06940C-C473-4876-9731-7C33996CF4AD}">
      <dgm:prSet/>
      <dgm:spPr/>
      <dgm:t>
        <a:bodyPr/>
        <a:lstStyle/>
        <a:p>
          <a:endParaRPr lang="en-US"/>
        </a:p>
      </dgm:t>
    </dgm:pt>
    <dgm:pt modelId="{DBD51979-AB81-4F07-96BB-3BF3DEE8D25F}" type="sibTrans" cxnId="{2E06940C-C473-4876-9731-7C33996CF4AD}">
      <dgm:prSet/>
      <dgm:spPr/>
      <dgm:t>
        <a:bodyPr/>
        <a:lstStyle/>
        <a:p>
          <a:endParaRPr lang="en-US"/>
        </a:p>
      </dgm:t>
    </dgm:pt>
    <dgm:pt modelId="{BB53025D-D221-4EE0-BDD5-7BBCB66642BE}">
      <dgm:prSet/>
      <dgm:spPr/>
      <dgm:t>
        <a:bodyPr/>
        <a:lstStyle/>
        <a:p>
          <a:r>
            <a:rPr lang="en-US"/>
            <a:t>Iteratively:</a:t>
          </a:r>
        </a:p>
      </dgm:t>
    </dgm:pt>
    <dgm:pt modelId="{8025E269-B729-49CC-88FE-4ED81F19C215}" type="parTrans" cxnId="{F1735679-E9CF-4F6B-8105-5EBDC39C5F48}">
      <dgm:prSet/>
      <dgm:spPr/>
      <dgm:t>
        <a:bodyPr/>
        <a:lstStyle/>
        <a:p>
          <a:endParaRPr lang="en-US"/>
        </a:p>
      </dgm:t>
    </dgm:pt>
    <dgm:pt modelId="{9B170781-1B76-40F8-86C7-A9F4D2B47B67}" type="sibTrans" cxnId="{F1735679-E9CF-4F6B-8105-5EBDC39C5F48}">
      <dgm:prSet/>
      <dgm:spPr/>
      <dgm:t>
        <a:bodyPr/>
        <a:lstStyle/>
        <a:p>
          <a:endParaRPr lang="en-US"/>
        </a:p>
      </dgm:t>
    </dgm:pt>
    <dgm:pt modelId="{DCD8FAFD-3781-48A4-B4B5-D0F51E838E0D}">
      <dgm:prSet/>
      <dgm:spPr/>
      <dgm:t>
        <a:bodyPr/>
        <a:lstStyle/>
        <a:p>
          <a:r>
            <a:rPr lang="en-US"/>
            <a:t>Compute gradients for each class.</a:t>
          </a:r>
        </a:p>
      </dgm:t>
    </dgm:pt>
    <dgm:pt modelId="{6B8E7B27-E26C-4F43-B804-30F5A192BF59}" type="parTrans" cxnId="{85991FA8-3A09-4975-B3EF-1610923D2696}">
      <dgm:prSet/>
      <dgm:spPr/>
      <dgm:t>
        <a:bodyPr/>
        <a:lstStyle/>
        <a:p>
          <a:endParaRPr lang="en-US"/>
        </a:p>
      </dgm:t>
    </dgm:pt>
    <dgm:pt modelId="{53619153-D599-48CE-8D24-623236CB6810}" type="sibTrans" cxnId="{85991FA8-3A09-4975-B3EF-1610923D2696}">
      <dgm:prSet/>
      <dgm:spPr/>
      <dgm:t>
        <a:bodyPr/>
        <a:lstStyle/>
        <a:p>
          <a:endParaRPr lang="en-US"/>
        </a:p>
      </dgm:t>
    </dgm:pt>
    <dgm:pt modelId="{945680FF-8E71-4C05-91C1-8E4692702F27}">
      <dgm:prSet/>
      <dgm:spPr/>
      <dgm:t>
        <a:bodyPr/>
        <a:lstStyle/>
        <a:p>
          <a:r>
            <a:rPr lang="en-US"/>
            <a:t>Choose the class that contributes most to the perturbation.</a:t>
          </a:r>
        </a:p>
      </dgm:t>
    </dgm:pt>
    <dgm:pt modelId="{BDBE085E-CBD3-4619-9E85-8A567BD935DB}" type="parTrans" cxnId="{EA427925-50B4-49E9-BFD7-683F6A417C91}">
      <dgm:prSet/>
      <dgm:spPr/>
      <dgm:t>
        <a:bodyPr/>
        <a:lstStyle/>
        <a:p>
          <a:endParaRPr lang="en-US"/>
        </a:p>
      </dgm:t>
    </dgm:pt>
    <dgm:pt modelId="{11D889F2-A100-49C5-978C-529CC0825644}" type="sibTrans" cxnId="{EA427925-50B4-49E9-BFD7-683F6A417C91}">
      <dgm:prSet/>
      <dgm:spPr/>
      <dgm:t>
        <a:bodyPr/>
        <a:lstStyle/>
        <a:p>
          <a:endParaRPr lang="en-US"/>
        </a:p>
      </dgm:t>
    </dgm:pt>
    <dgm:pt modelId="{7B7987AC-72A3-4553-A178-3BEB4CF42D9A}">
      <dgm:prSet/>
      <dgm:spPr/>
      <dgm:t>
        <a:bodyPr/>
        <a:lstStyle/>
        <a:p>
          <a:r>
            <a:rPr lang="en-US"/>
            <a:t>Update perturbation vector (r_i).</a:t>
          </a:r>
        </a:p>
      </dgm:t>
    </dgm:pt>
    <dgm:pt modelId="{D935A04F-477D-47EE-A543-53383867536D}" type="parTrans" cxnId="{F70FCF93-CA49-467A-A197-0D11A2924995}">
      <dgm:prSet/>
      <dgm:spPr/>
      <dgm:t>
        <a:bodyPr/>
        <a:lstStyle/>
        <a:p>
          <a:endParaRPr lang="en-US"/>
        </a:p>
      </dgm:t>
    </dgm:pt>
    <dgm:pt modelId="{AE98B04F-D7FE-44D7-876A-B77145AF906F}" type="sibTrans" cxnId="{F70FCF93-CA49-467A-A197-0D11A2924995}">
      <dgm:prSet/>
      <dgm:spPr/>
      <dgm:t>
        <a:bodyPr/>
        <a:lstStyle/>
        <a:p>
          <a:endParaRPr lang="en-US"/>
        </a:p>
      </dgm:t>
    </dgm:pt>
    <dgm:pt modelId="{E9782653-FF37-48FC-964C-2475986D9D85}">
      <dgm:prSet/>
      <dgm:spPr/>
      <dgm:t>
        <a:bodyPr/>
        <a:lstStyle/>
        <a:p>
          <a:r>
            <a:rPr lang="en-US"/>
            <a:t>Update perturbed image.</a:t>
          </a:r>
        </a:p>
      </dgm:t>
    </dgm:pt>
    <dgm:pt modelId="{6C510B5F-5F78-443A-BC75-722DD2F69615}" type="parTrans" cxnId="{53CFFA41-C90C-46A8-9EF3-F0D96E6C3ED3}">
      <dgm:prSet/>
      <dgm:spPr/>
      <dgm:t>
        <a:bodyPr/>
        <a:lstStyle/>
        <a:p>
          <a:endParaRPr lang="en-US"/>
        </a:p>
      </dgm:t>
    </dgm:pt>
    <dgm:pt modelId="{A873E4AB-7E5D-435E-ADEE-0765A13E9C40}" type="sibTrans" cxnId="{53CFFA41-C90C-46A8-9EF3-F0D96E6C3ED3}">
      <dgm:prSet/>
      <dgm:spPr/>
      <dgm:t>
        <a:bodyPr/>
        <a:lstStyle/>
        <a:p>
          <a:endParaRPr lang="en-US"/>
        </a:p>
      </dgm:t>
    </dgm:pt>
    <dgm:pt modelId="{8B210A8C-F8D1-4A10-BD23-0CCFB5596094}">
      <dgm:prSet/>
      <dgm:spPr/>
      <dgm:t>
        <a:bodyPr/>
        <a:lstStyle/>
        <a:p>
          <a:r>
            <a:rPr lang="en-US"/>
            <a:t>Check if the perturbed image changes the classification.</a:t>
          </a:r>
        </a:p>
      </dgm:t>
    </dgm:pt>
    <dgm:pt modelId="{EC15050A-56D3-4BEC-AF04-D0F36FAC6544}" type="parTrans" cxnId="{2AF3B958-A3DD-402F-ADC8-CEF03DBBAF0E}">
      <dgm:prSet/>
      <dgm:spPr/>
      <dgm:t>
        <a:bodyPr/>
        <a:lstStyle/>
        <a:p>
          <a:endParaRPr lang="en-US"/>
        </a:p>
      </dgm:t>
    </dgm:pt>
    <dgm:pt modelId="{98023A5B-9EA1-44AF-A851-A6FF4840606A}" type="sibTrans" cxnId="{2AF3B958-A3DD-402F-ADC8-CEF03DBBAF0E}">
      <dgm:prSet/>
      <dgm:spPr/>
      <dgm:t>
        <a:bodyPr/>
        <a:lstStyle/>
        <a:p>
          <a:endParaRPr lang="en-US"/>
        </a:p>
      </dgm:t>
    </dgm:pt>
    <dgm:pt modelId="{8DC0F969-35B6-4687-A340-099DD36C6C24}">
      <dgm:prSet/>
      <dgm:spPr/>
      <dgm:t>
        <a:bodyPr/>
        <a:lstStyle/>
        <a:p>
          <a:r>
            <a:rPr lang="en-US"/>
            <a:t>Repeat until the target class changes or maximum iterations are reached.</a:t>
          </a:r>
        </a:p>
      </dgm:t>
    </dgm:pt>
    <dgm:pt modelId="{A2B4E0DB-1145-4FEE-B0C9-CCABC0EC8905}" type="parTrans" cxnId="{A023DB9B-FAEE-42ED-8783-BCF97ED1A06E}">
      <dgm:prSet/>
      <dgm:spPr/>
      <dgm:t>
        <a:bodyPr/>
        <a:lstStyle/>
        <a:p>
          <a:endParaRPr lang="en-US"/>
        </a:p>
      </dgm:t>
    </dgm:pt>
    <dgm:pt modelId="{1D69CAB2-0E6E-4702-BC70-6985784ECAAE}" type="sibTrans" cxnId="{A023DB9B-FAEE-42ED-8783-BCF97ED1A06E}">
      <dgm:prSet/>
      <dgm:spPr/>
      <dgm:t>
        <a:bodyPr/>
        <a:lstStyle/>
        <a:p>
          <a:endParaRPr lang="en-US"/>
        </a:p>
      </dgm:t>
    </dgm:pt>
    <dgm:pt modelId="{9763C3CF-DC19-4B43-8DB7-3EB58852CEB1}">
      <dgm:prSet/>
      <dgm:spPr/>
      <dgm:t>
        <a:bodyPr/>
        <a:lstStyle/>
        <a:p>
          <a:r>
            <a:rPr lang="en-US"/>
            <a:t>Output:</a:t>
          </a:r>
        </a:p>
      </dgm:t>
    </dgm:pt>
    <dgm:pt modelId="{AF6C82E6-6E36-4634-9DEF-2C74A1C4DB5C}" type="parTrans" cxnId="{FB6C3F94-7B86-4D81-9D58-03DC635F7D57}">
      <dgm:prSet/>
      <dgm:spPr/>
      <dgm:t>
        <a:bodyPr/>
        <a:lstStyle/>
        <a:p>
          <a:endParaRPr lang="en-US"/>
        </a:p>
      </dgm:t>
    </dgm:pt>
    <dgm:pt modelId="{95A4C6CB-7F28-4589-A380-F49AE3A4C5D8}" type="sibTrans" cxnId="{FB6C3F94-7B86-4D81-9D58-03DC635F7D57}">
      <dgm:prSet/>
      <dgm:spPr/>
      <dgm:t>
        <a:bodyPr/>
        <a:lstStyle/>
        <a:p>
          <a:endParaRPr lang="en-US"/>
        </a:p>
      </dgm:t>
    </dgm:pt>
    <dgm:pt modelId="{0AD554C8-9A7E-43CC-877E-6E319F940657}">
      <dgm:prSet/>
      <dgm:spPr/>
      <dgm:t>
        <a:bodyPr/>
        <a:lstStyle/>
        <a:p>
          <a:r>
            <a:rPr lang="en-US"/>
            <a:t>Perturbation vector (r_tot), number of iterations (loop_i), original label (label), final label (k_i), perturbed image.</a:t>
          </a:r>
        </a:p>
      </dgm:t>
    </dgm:pt>
    <dgm:pt modelId="{CDA94E38-0ACF-4698-BA3C-24A27DE456DD}" type="parTrans" cxnId="{894DE693-3C3D-44C2-B48F-5A550687E569}">
      <dgm:prSet/>
      <dgm:spPr/>
      <dgm:t>
        <a:bodyPr/>
        <a:lstStyle/>
        <a:p>
          <a:endParaRPr lang="en-US"/>
        </a:p>
      </dgm:t>
    </dgm:pt>
    <dgm:pt modelId="{C6C18471-431D-4D08-8C95-D5391277FD2F}" type="sibTrans" cxnId="{894DE693-3C3D-44C2-B48F-5A550687E569}">
      <dgm:prSet/>
      <dgm:spPr/>
      <dgm:t>
        <a:bodyPr/>
        <a:lstStyle/>
        <a:p>
          <a:endParaRPr lang="en-US"/>
        </a:p>
      </dgm:t>
    </dgm:pt>
    <dgm:pt modelId="{CA84DDB8-1503-4221-9FD1-74AF4ADBD23E}" type="pres">
      <dgm:prSet presAssocID="{A7497F92-469F-4E57-9D85-BACBE51AACCE}" presName="linear" presStyleCnt="0">
        <dgm:presLayoutVars>
          <dgm:dir/>
          <dgm:animLvl val="lvl"/>
          <dgm:resizeHandles val="exact"/>
        </dgm:presLayoutVars>
      </dgm:prSet>
      <dgm:spPr/>
    </dgm:pt>
    <dgm:pt modelId="{9A17EAE9-EA53-4594-ABF9-5B4BC96245DF}" type="pres">
      <dgm:prSet presAssocID="{E38FF79D-B6B4-4735-A43F-758D9BD0572A}" presName="parentLin" presStyleCnt="0"/>
      <dgm:spPr/>
    </dgm:pt>
    <dgm:pt modelId="{1E4B3A07-2414-41BA-9CC5-9A846682123D}" type="pres">
      <dgm:prSet presAssocID="{E38FF79D-B6B4-4735-A43F-758D9BD0572A}" presName="parentLeftMargin" presStyleLbl="node1" presStyleIdx="0" presStyleCnt="3"/>
      <dgm:spPr/>
    </dgm:pt>
    <dgm:pt modelId="{9539D465-11AC-453A-B3D8-6027D6B80335}" type="pres">
      <dgm:prSet presAssocID="{E38FF79D-B6B4-4735-A43F-758D9BD057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CDC8A1-FCFF-4025-BC66-48338B0979DA}" type="pres">
      <dgm:prSet presAssocID="{E38FF79D-B6B4-4735-A43F-758D9BD0572A}" presName="negativeSpace" presStyleCnt="0"/>
      <dgm:spPr/>
    </dgm:pt>
    <dgm:pt modelId="{48747CFB-8C8F-4A0A-8D1F-31874C41CB9C}" type="pres">
      <dgm:prSet presAssocID="{E38FF79D-B6B4-4735-A43F-758D9BD0572A}" presName="childText" presStyleLbl="conFgAcc1" presStyleIdx="0" presStyleCnt="3">
        <dgm:presLayoutVars>
          <dgm:bulletEnabled val="1"/>
        </dgm:presLayoutVars>
      </dgm:prSet>
      <dgm:spPr/>
    </dgm:pt>
    <dgm:pt modelId="{D3BBB30C-1E20-4310-AEAA-C1D3C461628D}" type="pres">
      <dgm:prSet presAssocID="{8ECE89A2-EA2B-407E-8C67-3BA4C6AB07B4}" presName="spaceBetweenRectangles" presStyleCnt="0"/>
      <dgm:spPr/>
    </dgm:pt>
    <dgm:pt modelId="{71176DC0-9DB8-468F-8E7D-DB8FADC5D182}" type="pres">
      <dgm:prSet presAssocID="{CF9520D5-DE2F-450F-B259-E96206FD3697}" presName="parentLin" presStyleCnt="0"/>
      <dgm:spPr/>
    </dgm:pt>
    <dgm:pt modelId="{37EDE656-BABD-49CB-ADE8-53138BCA6309}" type="pres">
      <dgm:prSet presAssocID="{CF9520D5-DE2F-450F-B259-E96206FD3697}" presName="parentLeftMargin" presStyleLbl="node1" presStyleIdx="0" presStyleCnt="3"/>
      <dgm:spPr/>
    </dgm:pt>
    <dgm:pt modelId="{CBA470F3-E82F-477D-A302-BDA0085D3D84}" type="pres">
      <dgm:prSet presAssocID="{CF9520D5-DE2F-450F-B259-E96206FD36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1BB5C8-42A9-46B5-B054-9B18E94E401A}" type="pres">
      <dgm:prSet presAssocID="{CF9520D5-DE2F-450F-B259-E96206FD3697}" presName="negativeSpace" presStyleCnt="0"/>
      <dgm:spPr/>
    </dgm:pt>
    <dgm:pt modelId="{82FFE00C-30C8-4322-A2BB-968C41F53463}" type="pres">
      <dgm:prSet presAssocID="{CF9520D5-DE2F-450F-B259-E96206FD3697}" presName="childText" presStyleLbl="conFgAcc1" presStyleIdx="1" presStyleCnt="3">
        <dgm:presLayoutVars>
          <dgm:bulletEnabled val="1"/>
        </dgm:presLayoutVars>
      </dgm:prSet>
      <dgm:spPr/>
    </dgm:pt>
    <dgm:pt modelId="{E2E7F3EE-7770-4EB2-8640-1684090CF9C2}" type="pres">
      <dgm:prSet presAssocID="{956F67C3-7ABB-4937-BDEE-6AC2299CA256}" presName="spaceBetweenRectangles" presStyleCnt="0"/>
      <dgm:spPr/>
    </dgm:pt>
    <dgm:pt modelId="{6DD844B6-5264-4931-83E7-35624B2AC67C}" type="pres">
      <dgm:prSet presAssocID="{9763C3CF-DC19-4B43-8DB7-3EB58852CEB1}" presName="parentLin" presStyleCnt="0"/>
      <dgm:spPr/>
    </dgm:pt>
    <dgm:pt modelId="{E803F0C9-2950-450C-8132-A6078D6786C8}" type="pres">
      <dgm:prSet presAssocID="{9763C3CF-DC19-4B43-8DB7-3EB58852CEB1}" presName="parentLeftMargin" presStyleLbl="node1" presStyleIdx="1" presStyleCnt="3"/>
      <dgm:spPr/>
    </dgm:pt>
    <dgm:pt modelId="{9898006C-908A-49A1-84E3-7510DC4EF04E}" type="pres">
      <dgm:prSet presAssocID="{9763C3CF-DC19-4B43-8DB7-3EB58852CE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990AD2-9E6A-4D20-A1C9-ABB18AD5409E}" type="pres">
      <dgm:prSet presAssocID="{9763C3CF-DC19-4B43-8DB7-3EB58852CEB1}" presName="negativeSpace" presStyleCnt="0"/>
      <dgm:spPr/>
    </dgm:pt>
    <dgm:pt modelId="{E6867750-4DBD-41F3-80A4-4B1E80687A72}" type="pres">
      <dgm:prSet presAssocID="{9763C3CF-DC19-4B43-8DB7-3EB58852CEB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9E45B07-BD6C-4ECF-990D-A0F5362FD5FA}" srcId="{A7497F92-469F-4E57-9D85-BACBE51AACCE}" destId="{CF9520D5-DE2F-450F-B259-E96206FD3697}" srcOrd="1" destOrd="0" parTransId="{3780D886-445B-48A4-BCA9-5DBB961FDA3E}" sibTransId="{956F67C3-7ABB-4937-BDEE-6AC2299CA256}"/>
    <dgm:cxn modelId="{2E06940C-C473-4876-9731-7C33996CF4AD}" srcId="{CF9520D5-DE2F-450F-B259-E96206FD3697}" destId="{21BF2EA6-9655-4BF1-9FAB-79BFD71EABD6}" srcOrd="2" destOrd="0" parTransId="{9A97ECEC-DEAB-4A7C-AEF6-DB9E78247164}" sibTransId="{DBD51979-AB81-4F07-96BB-3BF3DEE8D25F}"/>
    <dgm:cxn modelId="{2857510E-28BD-4C84-896C-CAAFF4F98C5D}" type="presOf" srcId="{BB53025D-D221-4EE0-BDD5-7BBCB66642BE}" destId="{82FFE00C-30C8-4322-A2BB-968C41F53463}" srcOrd="0" destOrd="3" presId="urn:microsoft.com/office/officeart/2005/8/layout/list1"/>
    <dgm:cxn modelId="{EA427925-50B4-49E9-BFD7-683F6A417C91}" srcId="{BB53025D-D221-4EE0-BDD5-7BBCB66642BE}" destId="{945680FF-8E71-4C05-91C1-8E4692702F27}" srcOrd="1" destOrd="0" parTransId="{BDBE085E-CBD3-4619-9E85-8A567BD935DB}" sibTransId="{11D889F2-A100-49C5-978C-529CC0825644}"/>
    <dgm:cxn modelId="{537F003C-7FE5-4300-8045-9578B795B7AA}" srcId="{A7497F92-469F-4E57-9D85-BACBE51AACCE}" destId="{E38FF79D-B6B4-4735-A43F-758D9BD0572A}" srcOrd="0" destOrd="0" parTransId="{645A0B09-67E3-4985-99DB-538ACF7EB526}" sibTransId="{8ECE89A2-EA2B-407E-8C67-3BA4C6AB07B4}"/>
    <dgm:cxn modelId="{2FFE615D-8382-402E-AEF9-5CC690186582}" type="presOf" srcId="{8DC0F969-35B6-4687-A340-099DD36C6C24}" destId="{82FFE00C-30C8-4322-A2BB-968C41F53463}" srcOrd="0" destOrd="9" presId="urn:microsoft.com/office/officeart/2005/8/layout/list1"/>
    <dgm:cxn modelId="{67B6B35F-1B90-4269-83CE-4A98608E0835}" type="presOf" srcId="{E9782653-FF37-48FC-964C-2475986D9D85}" destId="{82FFE00C-30C8-4322-A2BB-968C41F53463}" srcOrd="0" destOrd="7" presId="urn:microsoft.com/office/officeart/2005/8/layout/list1"/>
    <dgm:cxn modelId="{53CFFA41-C90C-46A8-9EF3-F0D96E6C3ED3}" srcId="{BB53025D-D221-4EE0-BDD5-7BBCB66642BE}" destId="{E9782653-FF37-48FC-964C-2475986D9D85}" srcOrd="3" destOrd="0" parTransId="{6C510B5F-5F78-443A-BC75-722DD2F69615}" sibTransId="{A873E4AB-7E5D-435E-ADEE-0765A13E9C40}"/>
    <dgm:cxn modelId="{84A7A068-B9B0-497C-B250-5A9184CFFFF0}" type="presOf" srcId="{B7F91623-D061-4075-AA95-85FDB9D4711E}" destId="{82FFE00C-30C8-4322-A2BB-968C41F53463}" srcOrd="0" destOrd="1" presId="urn:microsoft.com/office/officeart/2005/8/layout/list1"/>
    <dgm:cxn modelId="{FD92996B-8C6A-4CA8-8CC0-82EA8ADEC587}" srcId="{E38FF79D-B6B4-4735-A43F-758D9BD0572A}" destId="{4C3E1DBE-F1EE-4122-9F5E-3DFDA5B37E89}" srcOrd="0" destOrd="0" parTransId="{8A3C6471-9DDA-4187-AD58-5B93ACB0CA71}" sibTransId="{A603B957-A77C-442F-B4FA-78CBB50380C6}"/>
    <dgm:cxn modelId="{2AF3B958-A3DD-402F-ADC8-CEF03DBBAF0E}" srcId="{BB53025D-D221-4EE0-BDD5-7BBCB66642BE}" destId="{8B210A8C-F8D1-4A10-BD23-0CCFB5596094}" srcOrd="4" destOrd="0" parTransId="{EC15050A-56D3-4BEC-AF04-D0F36FAC6544}" sibTransId="{98023A5B-9EA1-44AF-A851-A6FF4840606A}"/>
    <dgm:cxn modelId="{F1735679-E9CF-4F6B-8105-5EBDC39C5F48}" srcId="{CF9520D5-DE2F-450F-B259-E96206FD3697}" destId="{BB53025D-D221-4EE0-BDD5-7BBCB66642BE}" srcOrd="3" destOrd="0" parTransId="{8025E269-B729-49CC-88FE-4ED81F19C215}" sibTransId="{9B170781-1B76-40F8-86C7-A9F4D2B47B67}"/>
    <dgm:cxn modelId="{B26F8379-25DB-43F3-8C67-122F2A434951}" type="presOf" srcId="{A7497F92-469F-4E57-9D85-BACBE51AACCE}" destId="{CA84DDB8-1503-4221-9FD1-74AF4ADBD23E}" srcOrd="0" destOrd="0" presId="urn:microsoft.com/office/officeart/2005/8/layout/list1"/>
    <dgm:cxn modelId="{469CB479-B63F-4F45-9B51-1E6247C549EA}" srcId="{CF9520D5-DE2F-450F-B259-E96206FD3697}" destId="{5608E004-8307-4BD1-90B0-9F9B5BAF7903}" srcOrd="0" destOrd="0" parTransId="{C2F03807-70F8-4D13-BC71-F87089A8AF89}" sibTransId="{07C1B909-F5F5-4CAA-8330-6B05959D9026}"/>
    <dgm:cxn modelId="{9B47707B-0827-4A81-B3A4-F9FFAA75A478}" type="presOf" srcId="{21BF2EA6-9655-4BF1-9FAB-79BFD71EABD6}" destId="{82FFE00C-30C8-4322-A2BB-968C41F53463}" srcOrd="0" destOrd="2" presId="urn:microsoft.com/office/officeart/2005/8/layout/list1"/>
    <dgm:cxn modelId="{69819A84-3E99-4924-80E7-998DCCDAAFDC}" type="presOf" srcId="{CF9520D5-DE2F-450F-B259-E96206FD3697}" destId="{CBA470F3-E82F-477D-A302-BDA0085D3D84}" srcOrd="1" destOrd="0" presId="urn:microsoft.com/office/officeart/2005/8/layout/list1"/>
    <dgm:cxn modelId="{03CAF984-EC37-40BD-8EDE-89DF52CEAC29}" type="presOf" srcId="{7B7987AC-72A3-4553-A178-3BEB4CF42D9A}" destId="{82FFE00C-30C8-4322-A2BB-968C41F53463}" srcOrd="0" destOrd="6" presId="urn:microsoft.com/office/officeart/2005/8/layout/list1"/>
    <dgm:cxn modelId="{D626D385-A938-4BD3-A16D-FFB1F6672DEA}" type="presOf" srcId="{8B210A8C-F8D1-4A10-BD23-0CCFB5596094}" destId="{82FFE00C-30C8-4322-A2BB-968C41F53463}" srcOrd="0" destOrd="8" presId="urn:microsoft.com/office/officeart/2005/8/layout/list1"/>
    <dgm:cxn modelId="{10AACD8F-19D8-4E4C-8894-9BE08F387EA5}" srcId="{CF9520D5-DE2F-450F-B259-E96206FD3697}" destId="{B7F91623-D061-4075-AA95-85FDB9D4711E}" srcOrd="1" destOrd="0" parTransId="{CF3F9F87-881C-4DCA-A7C2-E2F8B0BEA1E8}" sibTransId="{54BF6824-9123-405E-9924-B8B606288122}"/>
    <dgm:cxn modelId="{F70FCF93-CA49-467A-A197-0D11A2924995}" srcId="{BB53025D-D221-4EE0-BDD5-7BBCB66642BE}" destId="{7B7987AC-72A3-4553-A178-3BEB4CF42D9A}" srcOrd="2" destOrd="0" parTransId="{D935A04F-477D-47EE-A543-53383867536D}" sibTransId="{AE98B04F-D7FE-44D7-876A-B77145AF906F}"/>
    <dgm:cxn modelId="{894DE693-3C3D-44C2-B48F-5A550687E569}" srcId="{9763C3CF-DC19-4B43-8DB7-3EB58852CEB1}" destId="{0AD554C8-9A7E-43CC-877E-6E319F940657}" srcOrd="0" destOrd="0" parTransId="{CDA94E38-0ACF-4698-BA3C-24A27DE456DD}" sibTransId="{C6C18471-431D-4D08-8C95-D5391277FD2F}"/>
    <dgm:cxn modelId="{FB6C3F94-7B86-4D81-9D58-03DC635F7D57}" srcId="{A7497F92-469F-4E57-9D85-BACBE51AACCE}" destId="{9763C3CF-DC19-4B43-8DB7-3EB58852CEB1}" srcOrd="2" destOrd="0" parTransId="{AF6C82E6-6E36-4634-9DEF-2C74A1C4DB5C}" sibTransId="{95A4C6CB-7F28-4589-A380-F49AE3A4C5D8}"/>
    <dgm:cxn modelId="{A023DB9B-FAEE-42ED-8783-BCF97ED1A06E}" srcId="{BB53025D-D221-4EE0-BDD5-7BBCB66642BE}" destId="{8DC0F969-35B6-4687-A340-099DD36C6C24}" srcOrd="5" destOrd="0" parTransId="{A2B4E0DB-1145-4FEE-B0C9-CCABC0EC8905}" sibTransId="{1D69CAB2-0E6E-4702-BC70-6985784ECAAE}"/>
    <dgm:cxn modelId="{416882A5-2513-4E2D-B6FB-A65CEADD0E67}" type="presOf" srcId="{945680FF-8E71-4C05-91C1-8E4692702F27}" destId="{82FFE00C-30C8-4322-A2BB-968C41F53463}" srcOrd="0" destOrd="5" presId="urn:microsoft.com/office/officeart/2005/8/layout/list1"/>
    <dgm:cxn modelId="{85991FA8-3A09-4975-B3EF-1610923D2696}" srcId="{BB53025D-D221-4EE0-BDD5-7BBCB66642BE}" destId="{DCD8FAFD-3781-48A4-B4B5-D0F51E838E0D}" srcOrd="0" destOrd="0" parTransId="{6B8E7B27-E26C-4F43-B804-30F5A192BF59}" sibTransId="{53619153-D599-48CE-8D24-623236CB6810}"/>
    <dgm:cxn modelId="{3DD4B0B3-91FC-44CF-9165-880762920742}" type="presOf" srcId="{4C3E1DBE-F1EE-4122-9F5E-3DFDA5B37E89}" destId="{48747CFB-8C8F-4A0A-8D1F-31874C41CB9C}" srcOrd="0" destOrd="0" presId="urn:microsoft.com/office/officeart/2005/8/layout/list1"/>
    <dgm:cxn modelId="{180952C2-795B-40E3-9BCD-FECAD4113194}" type="presOf" srcId="{CF9520D5-DE2F-450F-B259-E96206FD3697}" destId="{37EDE656-BABD-49CB-ADE8-53138BCA6309}" srcOrd="0" destOrd="0" presId="urn:microsoft.com/office/officeart/2005/8/layout/list1"/>
    <dgm:cxn modelId="{66AA01C8-370A-492C-909E-5407C2FE13E2}" type="presOf" srcId="{5608E004-8307-4BD1-90B0-9F9B5BAF7903}" destId="{82FFE00C-30C8-4322-A2BB-968C41F53463}" srcOrd="0" destOrd="0" presId="urn:microsoft.com/office/officeart/2005/8/layout/list1"/>
    <dgm:cxn modelId="{535BCACE-4443-4C2E-B947-530DBAB2E775}" type="presOf" srcId="{9763C3CF-DC19-4B43-8DB7-3EB58852CEB1}" destId="{E803F0C9-2950-450C-8132-A6078D6786C8}" srcOrd="0" destOrd="0" presId="urn:microsoft.com/office/officeart/2005/8/layout/list1"/>
    <dgm:cxn modelId="{A3A0A4DC-7F6C-4697-9DAA-4F335289065E}" type="presOf" srcId="{E38FF79D-B6B4-4735-A43F-758D9BD0572A}" destId="{9539D465-11AC-453A-B3D8-6027D6B80335}" srcOrd="1" destOrd="0" presId="urn:microsoft.com/office/officeart/2005/8/layout/list1"/>
    <dgm:cxn modelId="{237A53E3-99C2-45B9-A783-5D7EE83FDC3E}" type="presOf" srcId="{E38FF79D-B6B4-4735-A43F-758D9BD0572A}" destId="{1E4B3A07-2414-41BA-9CC5-9A846682123D}" srcOrd="0" destOrd="0" presId="urn:microsoft.com/office/officeart/2005/8/layout/list1"/>
    <dgm:cxn modelId="{B9B988EC-4BEB-46BB-9615-D4E8B70AB6F2}" type="presOf" srcId="{DCD8FAFD-3781-48A4-B4B5-D0F51E838E0D}" destId="{82FFE00C-30C8-4322-A2BB-968C41F53463}" srcOrd="0" destOrd="4" presId="urn:microsoft.com/office/officeart/2005/8/layout/list1"/>
    <dgm:cxn modelId="{0B74ECED-1786-438B-AF75-C02020B59003}" type="presOf" srcId="{0AD554C8-9A7E-43CC-877E-6E319F940657}" destId="{E6867750-4DBD-41F3-80A4-4B1E80687A72}" srcOrd="0" destOrd="0" presId="urn:microsoft.com/office/officeart/2005/8/layout/list1"/>
    <dgm:cxn modelId="{E4B6F8ED-0687-435D-BDE7-C72B4C9B388E}" type="presOf" srcId="{9763C3CF-DC19-4B43-8DB7-3EB58852CEB1}" destId="{9898006C-908A-49A1-84E3-7510DC4EF04E}" srcOrd="1" destOrd="0" presId="urn:microsoft.com/office/officeart/2005/8/layout/list1"/>
    <dgm:cxn modelId="{42140C8C-5FD5-4216-9010-47D78A3AEDBC}" type="presParOf" srcId="{CA84DDB8-1503-4221-9FD1-74AF4ADBD23E}" destId="{9A17EAE9-EA53-4594-ABF9-5B4BC96245DF}" srcOrd="0" destOrd="0" presId="urn:microsoft.com/office/officeart/2005/8/layout/list1"/>
    <dgm:cxn modelId="{F1794C29-5530-41F0-ABF7-3E505C88CE5F}" type="presParOf" srcId="{9A17EAE9-EA53-4594-ABF9-5B4BC96245DF}" destId="{1E4B3A07-2414-41BA-9CC5-9A846682123D}" srcOrd="0" destOrd="0" presId="urn:microsoft.com/office/officeart/2005/8/layout/list1"/>
    <dgm:cxn modelId="{97FC331F-1242-41D7-8D9A-D48920608133}" type="presParOf" srcId="{9A17EAE9-EA53-4594-ABF9-5B4BC96245DF}" destId="{9539D465-11AC-453A-B3D8-6027D6B80335}" srcOrd="1" destOrd="0" presId="urn:microsoft.com/office/officeart/2005/8/layout/list1"/>
    <dgm:cxn modelId="{D4037AFC-F456-4EE2-BB1A-91C9331997F2}" type="presParOf" srcId="{CA84DDB8-1503-4221-9FD1-74AF4ADBD23E}" destId="{BFCDC8A1-FCFF-4025-BC66-48338B0979DA}" srcOrd="1" destOrd="0" presId="urn:microsoft.com/office/officeart/2005/8/layout/list1"/>
    <dgm:cxn modelId="{82941BB0-7D81-4652-8C98-EF5B165EBDAE}" type="presParOf" srcId="{CA84DDB8-1503-4221-9FD1-74AF4ADBD23E}" destId="{48747CFB-8C8F-4A0A-8D1F-31874C41CB9C}" srcOrd="2" destOrd="0" presId="urn:microsoft.com/office/officeart/2005/8/layout/list1"/>
    <dgm:cxn modelId="{CE4BEDF9-3A4F-4D43-9C64-E183C48D3AD7}" type="presParOf" srcId="{CA84DDB8-1503-4221-9FD1-74AF4ADBD23E}" destId="{D3BBB30C-1E20-4310-AEAA-C1D3C461628D}" srcOrd="3" destOrd="0" presId="urn:microsoft.com/office/officeart/2005/8/layout/list1"/>
    <dgm:cxn modelId="{AE271F9B-2FC3-49C3-8620-A59366E37610}" type="presParOf" srcId="{CA84DDB8-1503-4221-9FD1-74AF4ADBD23E}" destId="{71176DC0-9DB8-468F-8E7D-DB8FADC5D182}" srcOrd="4" destOrd="0" presId="urn:microsoft.com/office/officeart/2005/8/layout/list1"/>
    <dgm:cxn modelId="{13CAC15B-9C44-4C29-9031-F49E7A64A9CF}" type="presParOf" srcId="{71176DC0-9DB8-468F-8E7D-DB8FADC5D182}" destId="{37EDE656-BABD-49CB-ADE8-53138BCA6309}" srcOrd="0" destOrd="0" presId="urn:microsoft.com/office/officeart/2005/8/layout/list1"/>
    <dgm:cxn modelId="{C4A01C00-9480-4E3C-8905-B79AD91F751D}" type="presParOf" srcId="{71176DC0-9DB8-468F-8E7D-DB8FADC5D182}" destId="{CBA470F3-E82F-477D-A302-BDA0085D3D84}" srcOrd="1" destOrd="0" presId="urn:microsoft.com/office/officeart/2005/8/layout/list1"/>
    <dgm:cxn modelId="{EEE3F31D-E686-4C03-923F-24678929C4E2}" type="presParOf" srcId="{CA84DDB8-1503-4221-9FD1-74AF4ADBD23E}" destId="{1F1BB5C8-42A9-46B5-B054-9B18E94E401A}" srcOrd="5" destOrd="0" presId="urn:microsoft.com/office/officeart/2005/8/layout/list1"/>
    <dgm:cxn modelId="{02420F19-E274-418A-934F-2EBAA90F6190}" type="presParOf" srcId="{CA84DDB8-1503-4221-9FD1-74AF4ADBD23E}" destId="{82FFE00C-30C8-4322-A2BB-968C41F53463}" srcOrd="6" destOrd="0" presId="urn:microsoft.com/office/officeart/2005/8/layout/list1"/>
    <dgm:cxn modelId="{C63320F4-440D-4C68-8556-F78B0242F9FD}" type="presParOf" srcId="{CA84DDB8-1503-4221-9FD1-74AF4ADBD23E}" destId="{E2E7F3EE-7770-4EB2-8640-1684090CF9C2}" srcOrd="7" destOrd="0" presId="urn:microsoft.com/office/officeart/2005/8/layout/list1"/>
    <dgm:cxn modelId="{7C0E009C-782A-4E16-BB66-AF97971BBD77}" type="presParOf" srcId="{CA84DDB8-1503-4221-9FD1-74AF4ADBD23E}" destId="{6DD844B6-5264-4931-83E7-35624B2AC67C}" srcOrd="8" destOrd="0" presId="urn:microsoft.com/office/officeart/2005/8/layout/list1"/>
    <dgm:cxn modelId="{21E64F2B-7823-4228-B936-8F5337DDCDDF}" type="presParOf" srcId="{6DD844B6-5264-4931-83E7-35624B2AC67C}" destId="{E803F0C9-2950-450C-8132-A6078D6786C8}" srcOrd="0" destOrd="0" presId="urn:microsoft.com/office/officeart/2005/8/layout/list1"/>
    <dgm:cxn modelId="{E976DFFD-6693-41D4-924B-2CE3BCA31939}" type="presParOf" srcId="{6DD844B6-5264-4931-83E7-35624B2AC67C}" destId="{9898006C-908A-49A1-84E3-7510DC4EF04E}" srcOrd="1" destOrd="0" presId="urn:microsoft.com/office/officeart/2005/8/layout/list1"/>
    <dgm:cxn modelId="{528B93B1-D6C5-4AD2-9804-6814AF652652}" type="presParOf" srcId="{CA84DDB8-1503-4221-9FD1-74AF4ADBD23E}" destId="{B2990AD2-9E6A-4D20-A1C9-ABB18AD5409E}" srcOrd="9" destOrd="0" presId="urn:microsoft.com/office/officeart/2005/8/layout/list1"/>
    <dgm:cxn modelId="{0C824C8F-45AA-4244-9549-D0601E39E373}" type="presParOf" srcId="{CA84DDB8-1503-4221-9FD1-74AF4ADBD23E}" destId="{E6867750-4DBD-41F3-80A4-4B1E80687A7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BEF31-9955-4C2D-8C8A-808AB6E9F3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F1F6AF-5FE1-44C5-A454-00C351FF5606}">
      <dgm:prSet/>
      <dgm:spPr/>
      <dgm:t>
        <a:bodyPr/>
        <a:lstStyle/>
        <a:p>
          <a:r>
            <a:rPr lang="en-GB"/>
            <a:t>DNNs can be easily fooled to make incorrect predictions through normal images with intentional, small, and human imperceptible perturbation.</a:t>
          </a:r>
          <a:endParaRPr lang="en-US"/>
        </a:p>
      </dgm:t>
    </dgm:pt>
    <dgm:pt modelId="{7574DCCE-D102-4730-A3A2-8E13EB7E10CD}" type="parTrans" cxnId="{9D9CB875-8231-43B4-95E3-7A9B1F4E4D9D}">
      <dgm:prSet/>
      <dgm:spPr/>
      <dgm:t>
        <a:bodyPr/>
        <a:lstStyle/>
        <a:p>
          <a:endParaRPr lang="en-US"/>
        </a:p>
      </dgm:t>
    </dgm:pt>
    <dgm:pt modelId="{DD03A327-FA0B-4EEB-BBAA-45B9232A4FCB}" type="sibTrans" cxnId="{9D9CB875-8231-43B4-95E3-7A9B1F4E4D9D}">
      <dgm:prSet/>
      <dgm:spPr/>
      <dgm:t>
        <a:bodyPr/>
        <a:lstStyle/>
        <a:p>
          <a:endParaRPr lang="en-US"/>
        </a:p>
      </dgm:t>
    </dgm:pt>
    <dgm:pt modelId="{D8CEA06B-8C67-4FD6-B1A9-DE1D2229A7C4}">
      <dgm:prSet/>
      <dgm:spPr/>
      <dgm:t>
        <a:bodyPr/>
        <a:lstStyle/>
        <a:p>
          <a:r>
            <a:rPr lang="en-GB"/>
            <a:t>This algorithm works on the basics of Deep Image Prior(DIP).</a:t>
          </a:r>
          <a:endParaRPr lang="en-US"/>
        </a:p>
      </dgm:t>
    </dgm:pt>
    <dgm:pt modelId="{70F18FE4-3107-461F-B806-219E56D82666}" type="parTrans" cxnId="{D46F8D59-FE24-4636-B42B-5984ABF24570}">
      <dgm:prSet/>
      <dgm:spPr/>
      <dgm:t>
        <a:bodyPr/>
        <a:lstStyle/>
        <a:p>
          <a:endParaRPr lang="en-US"/>
        </a:p>
      </dgm:t>
    </dgm:pt>
    <dgm:pt modelId="{3CAEAB99-81FE-40CB-8AA4-8F2B8EE9F8D5}" type="sibTrans" cxnId="{D46F8D59-FE24-4636-B42B-5984ABF24570}">
      <dgm:prSet/>
      <dgm:spPr/>
      <dgm:t>
        <a:bodyPr/>
        <a:lstStyle/>
        <a:p>
          <a:endParaRPr lang="en-US"/>
        </a:p>
      </dgm:t>
    </dgm:pt>
    <dgm:pt modelId="{771F4520-F0A4-435E-9875-6210F3607030}">
      <dgm:prSet/>
      <dgm:spPr/>
      <dgm:t>
        <a:bodyPr/>
        <a:lstStyle/>
        <a:p>
          <a:r>
            <a:rPr lang="en-GB"/>
            <a:t>Till DIP method , all defense methods rely heavily on the external priors learned from a large training dataset, while neglecting the rich internal priors within the input itself.</a:t>
          </a:r>
          <a:endParaRPr lang="en-US"/>
        </a:p>
      </dgm:t>
    </dgm:pt>
    <dgm:pt modelId="{C2CDB0EC-282A-4281-962F-C2651BC2A396}" type="parTrans" cxnId="{8EC7965F-A9F4-4A1A-989F-1E07EE1AFCA2}">
      <dgm:prSet/>
      <dgm:spPr/>
      <dgm:t>
        <a:bodyPr/>
        <a:lstStyle/>
        <a:p>
          <a:endParaRPr lang="en-US"/>
        </a:p>
      </dgm:t>
    </dgm:pt>
    <dgm:pt modelId="{1FC46FBE-BE6B-4FE8-A9AE-903A545502A9}" type="sibTrans" cxnId="{8EC7965F-A9F4-4A1A-989F-1E07EE1AFCA2}">
      <dgm:prSet/>
      <dgm:spPr/>
      <dgm:t>
        <a:bodyPr/>
        <a:lstStyle/>
        <a:p>
          <a:endParaRPr lang="en-US"/>
        </a:p>
      </dgm:t>
    </dgm:pt>
    <dgm:pt modelId="{60BF2AA6-BF76-4F43-B60F-7A71782A1AE0}" type="pres">
      <dgm:prSet presAssocID="{0FCBEF31-9955-4C2D-8C8A-808AB6E9F3F5}" presName="root" presStyleCnt="0">
        <dgm:presLayoutVars>
          <dgm:dir/>
          <dgm:resizeHandles val="exact"/>
        </dgm:presLayoutVars>
      </dgm:prSet>
      <dgm:spPr/>
    </dgm:pt>
    <dgm:pt modelId="{437EC0E1-E1CD-4EF3-9EE1-B8C904114BB8}" type="pres">
      <dgm:prSet presAssocID="{5AF1F6AF-5FE1-44C5-A454-00C351FF5606}" presName="compNode" presStyleCnt="0"/>
      <dgm:spPr/>
    </dgm:pt>
    <dgm:pt modelId="{9B447BB0-36C5-4217-A150-87BECC890246}" type="pres">
      <dgm:prSet presAssocID="{5AF1F6AF-5FE1-44C5-A454-00C351FF5606}" presName="bgRect" presStyleLbl="bgShp" presStyleIdx="0" presStyleCnt="3"/>
      <dgm:spPr/>
    </dgm:pt>
    <dgm:pt modelId="{75843C4F-C285-4727-ACE8-DFABD73B52BE}" type="pres">
      <dgm:prSet presAssocID="{5AF1F6AF-5FE1-44C5-A454-00C351FF56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BA9AC9F-E7B9-4C69-ACFA-389B1C4C7F02}" type="pres">
      <dgm:prSet presAssocID="{5AF1F6AF-5FE1-44C5-A454-00C351FF5606}" presName="spaceRect" presStyleCnt="0"/>
      <dgm:spPr/>
    </dgm:pt>
    <dgm:pt modelId="{ABE09F66-D296-4727-957D-988ECA68FF40}" type="pres">
      <dgm:prSet presAssocID="{5AF1F6AF-5FE1-44C5-A454-00C351FF5606}" presName="parTx" presStyleLbl="revTx" presStyleIdx="0" presStyleCnt="3">
        <dgm:presLayoutVars>
          <dgm:chMax val="0"/>
          <dgm:chPref val="0"/>
        </dgm:presLayoutVars>
      </dgm:prSet>
      <dgm:spPr/>
    </dgm:pt>
    <dgm:pt modelId="{A582EC16-6E56-4771-828C-BCDDF674E7D2}" type="pres">
      <dgm:prSet presAssocID="{DD03A327-FA0B-4EEB-BBAA-45B9232A4FCB}" presName="sibTrans" presStyleCnt="0"/>
      <dgm:spPr/>
    </dgm:pt>
    <dgm:pt modelId="{56D5DFA7-D518-4D3C-A5C5-189F60D25E39}" type="pres">
      <dgm:prSet presAssocID="{D8CEA06B-8C67-4FD6-B1A9-DE1D2229A7C4}" presName="compNode" presStyleCnt="0"/>
      <dgm:spPr/>
    </dgm:pt>
    <dgm:pt modelId="{DECE61DA-87BF-4CFF-AD5F-06F8A66CA5AC}" type="pres">
      <dgm:prSet presAssocID="{D8CEA06B-8C67-4FD6-B1A9-DE1D2229A7C4}" presName="bgRect" presStyleLbl="bgShp" presStyleIdx="1" presStyleCnt="3"/>
      <dgm:spPr/>
    </dgm:pt>
    <dgm:pt modelId="{F5471687-7BDB-419B-8C96-0E8B45F12942}" type="pres">
      <dgm:prSet presAssocID="{D8CEA06B-8C67-4FD6-B1A9-DE1D2229A7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1B290B-A37C-493D-AF40-2ACB6D87DCF8}" type="pres">
      <dgm:prSet presAssocID="{D8CEA06B-8C67-4FD6-B1A9-DE1D2229A7C4}" presName="spaceRect" presStyleCnt="0"/>
      <dgm:spPr/>
    </dgm:pt>
    <dgm:pt modelId="{7FCA96D8-C8F6-492A-B15F-876B81120EE0}" type="pres">
      <dgm:prSet presAssocID="{D8CEA06B-8C67-4FD6-B1A9-DE1D2229A7C4}" presName="parTx" presStyleLbl="revTx" presStyleIdx="1" presStyleCnt="3">
        <dgm:presLayoutVars>
          <dgm:chMax val="0"/>
          <dgm:chPref val="0"/>
        </dgm:presLayoutVars>
      </dgm:prSet>
      <dgm:spPr/>
    </dgm:pt>
    <dgm:pt modelId="{51EE3B82-3B4A-4EB8-A30C-11AE41B1B604}" type="pres">
      <dgm:prSet presAssocID="{3CAEAB99-81FE-40CB-8AA4-8F2B8EE9F8D5}" presName="sibTrans" presStyleCnt="0"/>
      <dgm:spPr/>
    </dgm:pt>
    <dgm:pt modelId="{15F806A8-7B04-47C3-A2D4-48EA1D57F001}" type="pres">
      <dgm:prSet presAssocID="{771F4520-F0A4-435E-9875-6210F3607030}" presName="compNode" presStyleCnt="0"/>
      <dgm:spPr/>
    </dgm:pt>
    <dgm:pt modelId="{562000F8-00BB-4363-BFEF-19D1697C165D}" type="pres">
      <dgm:prSet presAssocID="{771F4520-F0A4-435E-9875-6210F3607030}" presName="bgRect" presStyleLbl="bgShp" presStyleIdx="2" presStyleCnt="3"/>
      <dgm:spPr/>
    </dgm:pt>
    <dgm:pt modelId="{EF638E9A-D864-43EA-B0FE-466E8923A218}" type="pres">
      <dgm:prSet presAssocID="{771F4520-F0A4-435E-9875-6210F36070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8EB4BA-C018-40F3-851B-5CEA8829229C}" type="pres">
      <dgm:prSet presAssocID="{771F4520-F0A4-435E-9875-6210F3607030}" presName="spaceRect" presStyleCnt="0"/>
      <dgm:spPr/>
    </dgm:pt>
    <dgm:pt modelId="{994ACCAD-D318-41D9-94BC-16F202124EC2}" type="pres">
      <dgm:prSet presAssocID="{771F4520-F0A4-435E-9875-6210F36070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C7965F-A9F4-4A1A-989F-1E07EE1AFCA2}" srcId="{0FCBEF31-9955-4C2D-8C8A-808AB6E9F3F5}" destId="{771F4520-F0A4-435E-9875-6210F3607030}" srcOrd="2" destOrd="0" parTransId="{C2CDB0EC-282A-4281-962F-C2651BC2A396}" sibTransId="{1FC46FBE-BE6B-4FE8-A9AE-903A545502A9}"/>
    <dgm:cxn modelId="{56AD0E75-EB3D-455D-B7C7-6A88890FE2BC}" type="presOf" srcId="{5AF1F6AF-5FE1-44C5-A454-00C351FF5606}" destId="{ABE09F66-D296-4727-957D-988ECA68FF40}" srcOrd="0" destOrd="0" presId="urn:microsoft.com/office/officeart/2018/2/layout/IconVerticalSolidList"/>
    <dgm:cxn modelId="{9D9CB875-8231-43B4-95E3-7A9B1F4E4D9D}" srcId="{0FCBEF31-9955-4C2D-8C8A-808AB6E9F3F5}" destId="{5AF1F6AF-5FE1-44C5-A454-00C351FF5606}" srcOrd="0" destOrd="0" parTransId="{7574DCCE-D102-4730-A3A2-8E13EB7E10CD}" sibTransId="{DD03A327-FA0B-4EEB-BBAA-45B9232A4FCB}"/>
    <dgm:cxn modelId="{D46F8D59-FE24-4636-B42B-5984ABF24570}" srcId="{0FCBEF31-9955-4C2D-8C8A-808AB6E9F3F5}" destId="{D8CEA06B-8C67-4FD6-B1A9-DE1D2229A7C4}" srcOrd="1" destOrd="0" parTransId="{70F18FE4-3107-461F-B806-219E56D82666}" sibTransId="{3CAEAB99-81FE-40CB-8AA4-8F2B8EE9F8D5}"/>
    <dgm:cxn modelId="{CE01C8D1-D9FE-4712-A96C-A9D0D68802D2}" type="presOf" srcId="{0FCBEF31-9955-4C2D-8C8A-808AB6E9F3F5}" destId="{60BF2AA6-BF76-4F43-B60F-7A71782A1AE0}" srcOrd="0" destOrd="0" presId="urn:microsoft.com/office/officeart/2018/2/layout/IconVerticalSolidList"/>
    <dgm:cxn modelId="{A5094BDF-852A-4465-BDEE-CADD675BEA3A}" type="presOf" srcId="{D8CEA06B-8C67-4FD6-B1A9-DE1D2229A7C4}" destId="{7FCA96D8-C8F6-492A-B15F-876B81120EE0}" srcOrd="0" destOrd="0" presId="urn:microsoft.com/office/officeart/2018/2/layout/IconVerticalSolidList"/>
    <dgm:cxn modelId="{EF060BF7-902D-48EA-A259-C862B3E68019}" type="presOf" srcId="{771F4520-F0A4-435E-9875-6210F3607030}" destId="{994ACCAD-D318-41D9-94BC-16F202124EC2}" srcOrd="0" destOrd="0" presId="urn:microsoft.com/office/officeart/2018/2/layout/IconVerticalSolidList"/>
    <dgm:cxn modelId="{824F063A-643A-4904-A1EB-BEEE57C46500}" type="presParOf" srcId="{60BF2AA6-BF76-4F43-B60F-7A71782A1AE0}" destId="{437EC0E1-E1CD-4EF3-9EE1-B8C904114BB8}" srcOrd="0" destOrd="0" presId="urn:microsoft.com/office/officeart/2018/2/layout/IconVerticalSolidList"/>
    <dgm:cxn modelId="{D10D1C27-03D8-4257-B521-E8F27CBC4C8C}" type="presParOf" srcId="{437EC0E1-E1CD-4EF3-9EE1-B8C904114BB8}" destId="{9B447BB0-36C5-4217-A150-87BECC890246}" srcOrd="0" destOrd="0" presId="urn:microsoft.com/office/officeart/2018/2/layout/IconVerticalSolidList"/>
    <dgm:cxn modelId="{FD5FB679-8CBC-4DF7-BD9B-69E0688C8507}" type="presParOf" srcId="{437EC0E1-E1CD-4EF3-9EE1-B8C904114BB8}" destId="{75843C4F-C285-4727-ACE8-DFABD73B52BE}" srcOrd="1" destOrd="0" presId="urn:microsoft.com/office/officeart/2018/2/layout/IconVerticalSolidList"/>
    <dgm:cxn modelId="{ECA4C6F4-17C3-4E1B-ACB4-CF4C6621E39A}" type="presParOf" srcId="{437EC0E1-E1CD-4EF3-9EE1-B8C904114BB8}" destId="{0BA9AC9F-E7B9-4C69-ACFA-389B1C4C7F02}" srcOrd="2" destOrd="0" presId="urn:microsoft.com/office/officeart/2018/2/layout/IconVerticalSolidList"/>
    <dgm:cxn modelId="{F835D68D-D621-4E10-9DFF-3EF1A565CFB5}" type="presParOf" srcId="{437EC0E1-E1CD-4EF3-9EE1-B8C904114BB8}" destId="{ABE09F66-D296-4727-957D-988ECA68FF40}" srcOrd="3" destOrd="0" presId="urn:microsoft.com/office/officeart/2018/2/layout/IconVerticalSolidList"/>
    <dgm:cxn modelId="{33C02A61-8DA5-482E-A462-88A4DED1DB1E}" type="presParOf" srcId="{60BF2AA6-BF76-4F43-B60F-7A71782A1AE0}" destId="{A582EC16-6E56-4771-828C-BCDDF674E7D2}" srcOrd="1" destOrd="0" presId="urn:microsoft.com/office/officeart/2018/2/layout/IconVerticalSolidList"/>
    <dgm:cxn modelId="{0CFA04E5-D5CC-40C3-B3FF-C5AD6F41FBB5}" type="presParOf" srcId="{60BF2AA6-BF76-4F43-B60F-7A71782A1AE0}" destId="{56D5DFA7-D518-4D3C-A5C5-189F60D25E39}" srcOrd="2" destOrd="0" presId="urn:microsoft.com/office/officeart/2018/2/layout/IconVerticalSolidList"/>
    <dgm:cxn modelId="{51586458-14F8-48E3-B870-C3DD6538F6EC}" type="presParOf" srcId="{56D5DFA7-D518-4D3C-A5C5-189F60D25E39}" destId="{DECE61DA-87BF-4CFF-AD5F-06F8A66CA5AC}" srcOrd="0" destOrd="0" presId="urn:microsoft.com/office/officeart/2018/2/layout/IconVerticalSolidList"/>
    <dgm:cxn modelId="{1F648C4D-CA6B-43B3-803A-1C550660AD6D}" type="presParOf" srcId="{56D5DFA7-D518-4D3C-A5C5-189F60D25E39}" destId="{F5471687-7BDB-419B-8C96-0E8B45F12942}" srcOrd="1" destOrd="0" presId="urn:microsoft.com/office/officeart/2018/2/layout/IconVerticalSolidList"/>
    <dgm:cxn modelId="{5DA6FB01-EFCB-4102-A551-78DD67A3F26C}" type="presParOf" srcId="{56D5DFA7-D518-4D3C-A5C5-189F60D25E39}" destId="{671B290B-A37C-493D-AF40-2ACB6D87DCF8}" srcOrd="2" destOrd="0" presId="urn:microsoft.com/office/officeart/2018/2/layout/IconVerticalSolidList"/>
    <dgm:cxn modelId="{8B7CF3F7-F305-4C7D-A66A-6197193145CE}" type="presParOf" srcId="{56D5DFA7-D518-4D3C-A5C5-189F60D25E39}" destId="{7FCA96D8-C8F6-492A-B15F-876B81120EE0}" srcOrd="3" destOrd="0" presId="urn:microsoft.com/office/officeart/2018/2/layout/IconVerticalSolidList"/>
    <dgm:cxn modelId="{CA5C1143-0FA5-4411-B656-7B2D72E12433}" type="presParOf" srcId="{60BF2AA6-BF76-4F43-B60F-7A71782A1AE0}" destId="{51EE3B82-3B4A-4EB8-A30C-11AE41B1B604}" srcOrd="3" destOrd="0" presId="urn:microsoft.com/office/officeart/2018/2/layout/IconVerticalSolidList"/>
    <dgm:cxn modelId="{987E3302-71EC-48D8-9488-63AAE80921DF}" type="presParOf" srcId="{60BF2AA6-BF76-4F43-B60F-7A71782A1AE0}" destId="{15F806A8-7B04-47C3-A2D4-48EA1D57F001}" srcOrd="4" destOrd="0" presId="urn:microsoft.com/office/officeart/2018/2/layout/IconVerticalSolidList"/>
    <dgm:cxn modelId="{DC1BD8B6-336A-419B-9F7F-4915ACDA1FED}" type="presParOf" srcId="{15F806A8-7B04-47C3-A2D4-48EA1D57F001}" destId="{562000F8-00BB-4363-BFEF-19D1697C165D}" srcOrd="0" destOrd="0" presId="urn:microsoft.com/office/officeart/2018/2/layout/IconVerticalSolidList"/>
    <dgm:cxn modelId="{97920808-44E1-4734-92CD-6D7DFBBCFD3C}" type="presParOf" srcId="{15F806A8-7B04-47C3-A2D4-48EA1D57F001}" destId="{EF638E9A-D864-43EA-B0FE-466E8923A218}" srcOrd="1" destOrd="0" presId="urn:microsoft.com/office/officeart/2018/2/layout/IconVerticalSolidList"/>
    <dgm:cxn modelId="{CF83DAD1-1E4A-4225-9770-945A7F8E6B26}" type="presParOf" srcId="{15F806A8-7B04-47C3-A2D4-48EA1D57F001}" destId="{A88EB4BA-C018-40F3-851B-5CEA8829229C}" srcOrd="2" destOrd="0" presId="urn:microsoft.com/office/officeart/2018/2/layout/IconVerticalSolidList"/>
    <dgm:cxn modelId="{0C255743-45F3-48D1-8A3A-D04F2371EEEF}" type="presParOf" srcId="{15F806A8-7B04-47C3-A2D4-48EA1D57F001}" destId="{994ACCAD-D318-41D9-94BC-16F202124E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8AC29F-98D9-4251-9F2D-89935FCE7B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61542F39-8FC9-435A-A841-E971972BDA1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Decomposition for Precision:</a:t>
          </a:r>
          <a:r>
            <a:rPr lang="en-IN" dirty="0"/>
            <a:t> ZS-N2N breaks down noisy images into correlated pairs, extracting signal similarities and independent noise, paving the way for targeted denoising.</a:t>
          </a:r>
          <a:endParaRPr lang="en-US" dirty="0"/>
        </a:p>
      </dgm:t>
    </dgm:pt>
    <dgm:pt modelId="{F1E5E56C-1FE4-497F-8E29-807758721673}" type="parTrans" cxnId="{3B26AC64-F5C5-4654-B8B0-B9E203759448}">
      <dgm:prSet/>
      <dgm:spPr/>
      <dgm:t>
        <a:bodyPr/>
        <a:lstStyle/>
        <a:p>
          <a:endParaRPr lang="en-US"/>
        </a:p>
      </dgm:t>
    </dgm:pt>
    <dgm:pt modelId="{5C13915A-9548-46EE-A9FC-18AA1FBFD862}" type="sibTrans" cxnId="{3B26AC64-F5C5-4654-B8B0-B9E203759448}">
      <dgm:prSet/>
      <dgm:spPr/>
      <dgm:t>
        <a:bodyPr/>
        <a:lstStyle/>
        <a:p>
          <a:endParaRPr lang="en-US"/>
        </a:p>
      </dgm:t>
    </dgm:pt>
    <dgm:pt modelId="{E4E51522-A76D-46B7-959F-84861E0EEAD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Efficient Training Strategy:</a:t>
          </a:r>
          <a:r>
            <a:rPr lang="en-IN" dirty="0"/>
            <a:t> Utilizing a lightweight network and explicit regularization, ZS-N2N trains on a single noisy image, defying overfitting while ensuring robust performance.</a:t>
          </a:r>
          <a:endParaRPr lang="en-US" dirty="0"/>
        </a:p>
      </dgm:t>
    </dgm:pt>
    <dgm:pt modelId="{2FE427E8-12C0-40E2-924B-4C960871B40D}" type="parTrans" cxnId="{07794171-5B92-4FBE-B2EE-0A9AA3097D2A}">
      <dgm:prSet/>
      <dgm:spPr/>
      <dgm:t>
        <a:bodyPr/>
        <a:lstStyle/>
        <a:p>
          <a:endParaRPr lang="en-US"/>
        </a:p>
      </dgm:t>
    </dgm:pt>
    <dgm:pt modelId="{B13FF565-18C9-4C0D-87DF-01FF38045F2B}" type="sibTrans" cxnId="{07794171-5B92-4FBE-B2EE-0A9AA3097D2A}">
      <dgm:prSet/>
      <dgm:spPr/>
      <dgm:t>
        <a:bodyPr/>
        <a:lstStyle/>
        <a:p>
          <a:endParaRPr lang="en-US"/>
        </a:p>
      </dgm:t>
    </dgm:pt>
    <dgm:pt modelId="{0D8D234A-5EB6-489E-B07E-53BEED51CEB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Symmetric Consistency Enhancement:</a:t>
          </a:r>
          <a:r>
            <a:rPr lang="en-IN" dirty="0"/>
            <a:t> Incorporating residual learning, symmetric loss, and consistency enforcement, ZS-N2N's network optimizes noise elimination, achieving impressive denoising with minimal computational cost.</a:t>
          </a:r>
          <a:endParaRPr lang="en-US" dirty="0"/>
        </a:p>
      </dgm:t>
    </dgm:pt>
    <dgm:pt modelId="{ACDC391A-23F9-44FA-9E06-EFA7A6269990}" type="parTrans" cxnId="{1E14E041-FF60-4558-9DAB-576F5422BE10}">
      <dgm:prSet/>
      <dgm:spPr/>
      <dgm:t>
        <a:bodyPr/>
        <a:lstStyle/>
        <a:p>
          <a:endParaRPr lang="en-US"/>
        </a:p>
      </dgm:t>
    </dgm:pt>
    <dgm:pt modelId="{BFC46583-1905-4F90-822F-6C527CC9C120}" type="sibTrans" cxnId="{1E14E041-FF60-4558-9DAB-576F5422BE10}">
      <dgm:prSet/>
      <dgm:spPr/>
      <dgm:t>
        <a:bodyPr/>
        <a:lstStyle/>
        <a:p>
          <a:endParaRPr lang="en-US"/>
        </a:p>
      </dgm:t>
    </dgm:pt>
    <dgm:pt modelId="{D934D422-C9B5-40F7-BD17-60CBC5CBBB00}" type="pres">
      <dgm:prSet presAssocID="{D48AC29F-98D9-4251-9F2D-89935FCE7B76}" presName="root" presStyleCnt="0">
        <dgm:presLayoutVars>
          <dgm:dir/>
          <dgm:resizeHandles val="exact"/>
        </dgm:presLayoutVars>
      </dgm:prSet>
      <dgm:spPr/>
    </dgm:pt>
    <dgm:pt modelId="{3FA54DE8-5C97-48EB-BA6E-E0F41211B01E}" type="pres">
      <dgm:prSet presAssocID="{61542F39-8FC9-435A-A841-E971972BDA11}" presName="compNode" presStyleCnt="0"/>
      <dgm:spPr/>
    </dgm:pt>
    <dgm:pt modelId="{6DEB5B5A-C399-4C1A-A067-71C6243F2323}" type="pres">
      <dgm:prSet presAssocID="{61542F39-8FC9-435A-A841-E971972BDA11}" presName="bgRect" presStyleLbl="bgShp" presStyleIdx="0" presStyleCnt="3"/>
      <dgm:spPr/>
    </dgm:pt>
    <dgm:pt modelId="{1D7FC33E-7FE2-4B7B-8B8C-2C3E6015C300}" type="pres">
      <dgm:prSet presAssocID="{61542F39-8FC9-435A-A841-E971972BDA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2C1F0F-1864-449E-9C68-FC5676C59AFB}" type="pres">
      <dgm:prSet presAssocID="{61542F39-8FC9-435A-A841-E971972BDA11}" presName="spaceRect" presStyleCnt="0"/>
      <dgm:spPr/>
    </dgm:pt>
    <dgm:pt modelId="{0CD92D64-C422-4A38-8016-BC43F0751B71}" type="pres">
      <dgm:prSet presAssocID="{61542F39-8FC9-435A-A841-E971972BDA11}" presName="parTx" presStyleLbl="revTx" presStyleIdx="0" presStyleCnt="3">
        <dgm:presLayoutVars>
          <dgm:chMax val="0"/>
          <dgm:chPref val="0"/>
        </dgm:presLayoutVars>
      </dgm:prSet>
      <dgm:spPr/>
    </dgm:pt>
    <dgm:pt modelId="{533652EF-073B-42F0-A15D-0D4645FE7A9E}" type="pres">
      <dgm:prSet presAssocID="{5C13915A-9548-46EE-A9FC-18AA1FBFD862}" presName="sibTrans" presStyleCnt="0"/>
      <dgm:spPr/>
    </dgm:pt>
    <dgm:pt modelId="{797A4B29-8EE8-4FC3-81BF-B16C79E9A87B}" type="pres">
      <dgm:prSet presAssocID="{E4E51522-A76D-46B7-959F-84861E0EEAD3}" presName="compNode" presStyleCnt="0"/>
      <dgm:spPr/>
    </dgm:pt>
    <dgm:pt modelId="{25E66DDD-E5E3-47BF-AA15-7D3F0986B00B}" type="pres">
      <dgm:prSet presAssocID="{E4E51522-A76D-46B7-959F-84861E0EEAD3}" presName="bgRect" presStyleLbl="bgShp" presStyleIdx="1" presStyleCnt="3"/>
      <dgm:spPr/>
    </dgm:pt>
    <dgm:pt modelId="{F347F6FC-C255-440A-8809-B41FBDB6DEFB}" type="pres">
      <dgm:prSet presAssocID="{E4E51522-A76D-46B7-959F-84861E0EEA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F53E621-96EC-4F6F-A2DD-0A245687B016}" type="pres">
      <dgm:prSet presAssocID="{E4E51522-A76D-46B7-959F-84861E0EEAD3}" presName="spaceRect" presStyleCnt="0"/>
      <dgm:spPr/>
    </dgm:pt>
    <dgm:pt modelId="{7A6173D5-DA09-4B70-989B-4C217FA36E65}" type="pres">
      <dgm:prSet presAssocID="{E4E51522-A76D-46B7-959F-84861E0EEAD3}" presName="parTx" presStyleLbl="revTx" presStyleIdx="1" presStyleCnt="3">
        <dgm:presLayoutVars>
          <dgm:chMax val="0"/>
          <dgm:chPref val="0"/>
        </dgm:presLayoutVars>
      </dgm:prSet>
      <dgm:spPr/>
    </dgm:pt>
    <dgm:pt modelId="{D5A87CF1-8B16-4D97-8915-6D945D218696}" type="pres">
      <dgm:prSet presAssocID="{B13FF565-18C9-4C0D-87DF-01FF38045F2B}" presName="sibTrans" presStyleCnt="0"/>
      <dgm:spPr/>
    </dgm:pt>
    <dgm:pt modelId="{B72B848D-8FA1-40B6-83CC-0D143853B55A}" type="pres">
      <dgm:prSet presAssocID="{0D8D234A-5EB6-489E-B07E-53BEED51CEBE}" presName="compNode" presStyleCnt="0"/>
      <dgm:spPr/>
    </dgm:pt>
    <dgm:pt modelId="{ADBA88F1-CAA9-44F2-858A-CB5670C8AB19}" type="pres">
      <dgm:prSet presAssocID="{0D8D234A-5EB6-489E-B07E-53BEED51CEBE}" presName="bgRect" presStyleLbl="bgShp" presStyleIdx="2" presStyleCnt="3"/>
      <dgm:spPr/>
    </dgm:pt>
    <dgm:pt modelId="{1892A670-9049-4BAC-AA45-9F368E55B2CC}" type="pres">
      <dgm:prSet presAssocID="{0D8D234A-5EB6-489E-B07E-53BEED51CE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E5528C5-D533-4D1B-8B69-C5AD214C577F}" type="pres">
      <dgm:prSet presAssocID="{0D8D234A-5EB6-489E-B07E-53BEED51CEBE}" presName="spaceRect" presStyleCnt="0"/>
      <dgm:spPr/>
    </dgm:pt>
    <dgm:pt modelId="{134A9BAB-07A0-4562-B83C-23F5917B2A3D}" type="pres">
      <dgm:prSet presAssocID="{0D8D234A-5EB6-489E-B07E-53BEED51CE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3E8C26-6AD3-43A0-9BCD-DF61A8429F84}" type="presOf" srcId="{0D8D234A-5EB6-489E-B07E-53BEED51CEBE}" destId="{134A9BAB-07A0-4562-B83C-23F5917B2A3D}" srcOrd="0" destOrd="0" presId="urn:microsoft.com/office/officeart/2018/2/layout/IconVerticalSolidList"/>
    <dgm:cxn modelId="{1E14E041-FF60-4558-9DAB-576F5422BE10}" srcId="{D48AC29F-98D9-4251-9F2D-89935FCE7B76}" destId="{0D8D234A-5EB6-489E-B07E-53BEED51CEBE}" srcOrd="2" destOrd="0" parTransId="{ACDC391A-23F9-44FA-9E06-EFA7A6269990}" sibTransId="{BFC46583-1905-4F90-822F-6C527CC9C120}"/>
    <dgm:cxn modelId="{3B26AC64-F5C5-4654-B8B0-B9E203759448}" srcId="{D48AC29F-98D9-4251-9F2D-89935FCE7B76}" destId="{61542F39-8FC9-435A-A841-E971972BDA11}" srcOrd="0" destOrd="0" parTransId="{F1E5E56C-1FE4-497F-8E29-807758721673}" sibTransId="{5C13915A-9548-46EE-A9FC-18AA1FBFD862}"/>
    <dgm:cxn modelId="{07794171-5B92-4FBE-B2EE-0A9AA3097D2A}" srcId="{D48AC29F-98D9-4251-9F2D-89935FCE7B76}" destId="{E4E51522-A76D-46B7-959F-84861E0EEAD3}" srcOrd="1" destOrd="0" parTransId="{2FE427E8-12C0-40E2-924B-4C960871B40D}" sibTransId="{B13FF565-18C9-4C0D-87DF-01FF38045F2B}"/>
    <dgm:cxn modelId="{342F0FAC-E15A-45E2-85B3-1499FF2ED0D9}" type="presOf" srcId="{E4E51522-A76D-46B7-959F-84861E0EEAD3}" destId="{7A6173D5-DA09-4B70-989B-4C217FA36E65}" srcOrd="0" destOrd="0" presId="urn:microsoft.com/office/officeart/2018/2/layout/IconVerticalSolidList"/>
    <dgm:cxn modelId="{C94EFABA-59CD-4B0A-AB54-55AD1A0BDA7A}" type="presOf" srcId="{61542F39-8FC9-435A-A841-E971972BDA11}" destId="{0CD92D64-C422-4A38-8016-BC43F0751B71}" srcOrd="0" destOrd="0" presId="urn:microsoft.com/office/officeart/2018/2/layout/IconVerticalSolidList"/>
    <dgm:cxn modelId="{1327B1FA-1B98-4EC9-BABD-5679B7437EF4}" type="presOf" srcId="{D48AC29F-98D9-4251-9F2D-89935FCE7B76}" destId="{D934D422-C9B5-40F7-BD17-60CBC5CBBB00}" srcOrd="0" destOrd="0" presId="urn:microsoft.com/office/officeart/2018/2/layout/IconVerticalSolidList"/>
    <dgm:cxn modelId="{4557D49F-0481-4EC5-97F1-23F49F68E81C}" type="presParOf" srcId="{D934D422-C9B5-40F7-BD17-60CBC5CBBB00}" destId="{3FA54DE8-5C97-48EB-BA6E-E0F41211B01E}" srcOrd="0" destOrd="0" presId="urn:microsoft.com/office/officeart/2018/2/layout/IconVerticalSolidList"/>
    <dgm:cxn modelId="{B9E01FB0-F9FA-4A11-874D-9A1373D2C075}" type="presParOf" srcId="{3FA54DE8-5C97-48EB-BA6E-E0F41211B01E}" destId="{6DEB5B5A-C399-4C1A-A067-71C6243F2323}" srcOrd="0" destOrd="0" presId="urn:microsoft.com/office/officeart/2018/2/layout/IconVerticalSolidList"/>
    <dgm:cxn modelId="{633E54DC-CB21-4FC2-A382-31B06B09F07B}" type="presParOf" srcId="{3FA54DE8-5C97-48EB-BA6E-E0F41211B01E}" destId="{1D7FC33E-7FE2-4B7B-8B8C-2C3E6015C300}" srcOrd="1" destOrd="0" presId="urn:microsoft.com/office/officeart/2018/2/layout/IconVerticalSolidList"/>
    <dgm:cxn modelId="{433DFB8B-20FB-424F-8972-3C7957FB092B}" type="presParOf" srcId="{3FA54DE8-5C97-48EB-BA6E-E0F41211B01E}" destId="{0C2C1F0F-1864-449E-9C68-FC5676C59AFB}" srcOrd="2" destOrd="0" presId="urn:microsoft.com/office/officeart/2018/2/layout/IconVerticalSolidList"/>
    <dgm:cxn modelId="{F17FF825-D5E8-4353-A34D-C0F70A768799}" type="presParOf" srcId="{3FA54DE8-5C97-48EB-BA6E-E0F41211B01E}" destId="{0CD92D64-C422-4A38-8016-BC43F0751B71}" srcOrd="3" destOrd="0" presId="urn:microsoft.com/office/officeart/2018/2/layout/IconVerticalSolidList"/>
    <dgm:cxn modelId="{411D14E1-79F1-4A77-84CB-F5B4152C7079}" type="presParOf" srcId="{D934D422-C9B5-40F7-BD17-60CBC5CBBB00}" destId="{533652EF-073B-42F0-A15D-0D4645FE7A9E}" srcOrd="1" destOrd="0" presId="urn:microsoft.com/office/officeart/2018/2/layout/IconVerticalSolidList"/>
    <dgm:cxn modelId="{F0F5B838-5D51-445F-B32C-DA47ED55DCE2}" type="presParOf" srcId="{D934D422-C9B5-40F7-BD17-60CBC5CBBB00}" destId="{797A4B29-8EE8-4FC3-81BF-B16C79E9A87B}" srcOrd="2" destOrd="0" presId="urn:microsoft.com/office/officeart/2018/2/layout/IconVerticalSolidList"/>
    <dgm:cxn modelId="{409B1DB4-3798-4339-A13F-04BA16ACA3D9}" type="presParOf" srcId="{797A4B29-8EE8-4FC3-81BF-B16C79E9A87B}" destId="{25E66DDD-E5E3-47BF-AA15-7D3F0986B00B}" srcOrd="0" destOrd="0" presId="urn:microsoft.com/office/officeart/2018/2/layout/IconVerticalSolidList"/>
    <dgm:cxn modelId="{A03F12D2-181A-471B-A16B-FAA984D2F2B6}" type="presParOf" srcId="{797A4B29-8EE8-4FC3-81BF-B16C79E9A87B}" destId="{F347F6FC-C255-440A-8809-B41FBDB6DEFB}" srcOrd="1" destOrd="0" presId="urn:microsoft.com/office/officeart/2018/2/layout/IconVerticalSolidList"/>
    <dgm:cxn modelId="{F205B562-04DB-4AF3-94E9-E195FCE46468}" type="presParOf" srcId="{797A4B29-8EE8-4FC3-81BF-B16C79E9A87B}" destId="{7F53E621-96EC-4F6F-A2DD-0A245687B016}" srcOrd="2" destOrd="0" presId="urn:microsoft.com/office/officeart/2018/2/layout/IconVerticalSolidList"/>
    <dgm:cxn modelId="{EF595D9A-F92E-4949-A3D6-29A8C558E3A3}" type="presParOf" srcId="{797A4B29-8EE8-4FC3-81BF-B16C79E9A87B}" destId="{7A6173D5-DA09-4B70-989B-4C217FA36E65}" srcOrd="3" destOrd="0" presId="urn:microsoft.com/office/officeart/2018/2/layout/IconVerticalSolidList"/>
    <dgm:cxn modelId="{1304FEA6-8DC0-4112-A263-0EDF42A35C31}" type="presParOf" srcId="{D934D422-C9B5-40F7-BD17-60CBC5CBBB00}" destId="{D5A87CF1-8B16-4D97-8915-6D945D218696}" srcOrd="3" destOrd="0" presId="urn:microsoft.com/office/officeart/2018/2/layout/IconVerticalSolidList"/>
    <dgm:cxn modelId="{D4BB6C32-36C3-4934-817A-736480D7F29C}" type="presParOf" srcId="{D934D422-C9B5-40F7-BD17-60CBC5CBBB00}" destId="{B72B848D-8FA1-40B6-83CC-0D143853B55A}" srcOrd="4" destOrd="0" presId="urn:microsoft.com/office/officeart/2018/2/layout/IconVerticalSolidList"/>
    <dgm:cxn modelId="{023A3341-685D-45D5-B545-091C1C0DA7A8}" type="presParOf" srcId="{B72B848D-8FA1-40B6-83CC-0D143853B55A}" destId="{ADBA88F1-CAA9-44F2-858A-CB5670C8AB19}" srcOrd="0" destOrd="0" presId="urn:microsoft.com/office/officeart/2018/2/layout/IconVerticalSolidList"/>
    <dgm:cxn modelId="{27D48500-DD7E-4771-8488-5EDC8B3B4F02}" type="presParOf" srcId="{B72B848D-8FA1-40B6-83CC-0D143853B55A}" destId="{1892A670-9049-4BAC-AA45-9F368E55B2CC}" srcOrd="1" destOrd="0" presId="urn:microsoft.com/office/officeart/2018/2/layout/IconVerticalSolidList"/>
    <dgm:cxn modelId="{D31B70AA-FDAB-4E3D-A343-72D8155F84EA}" type="presParOf" srcId="{B72B848D-8FA1-40B6-83CC-0D143853B55A}" destId="{1E5528C5-D533-4D1B-8B69-C5AD214C577F}" srcOrd="2" destOrd="0" presId="urn:microsoft.com/office/officeart/2018/2/layout/IconVerticalSolidList"/>
    <dgm:cxn modelId="{EE1E9AEA-1F3B-4356-8D37-2F0783F71516}" type="presParOf" srcId="{B72B848D-8FA1-40B6-83CC-0D143853B55A}" destId="{134A9BAB-07A0-4562-B83C-23F5917B2A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C4201-4910-4C8A-B2F8-24DD0131B7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D354C9-4597-4E5B-9BEA-D7FAF5D9DED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Objective:</a:t>
          </a:r>
          <a:endParaRPr lang="en-US"/>
        </a:p>
      </dgm:t>
    </dgm:pt>
    <dgm:pt modelId="{A3FB1EE7-D9F5-4702-B26B-CAC142ED2842}" type="parTrans" cxnId="{A860DCD8-3B57-417D-92EE-E2DA05BD617A}">
      <dgm:prSet/>
      <dgm:spPr/>
      <dgm:t>
        <a:bodyPr/>
        <a:lstStyle/>
        <a:p>
          <a:endParaRPr lang="en-US"/>
        </a:p>
      </dgm:t>
    </dgm:pt>
    <dgm:pt modelId="{AC7E6BFB-6E62-42F6-BADC-52933D8430B2}" type="sibTrans" cxnId="{A860DCD8-3B57-417D-92EE-E2DA05BD617A}">
      <dgm:prSet/>
      <dgm:spPr/>
      <dgm:t>
        <a:bodyPr/>
        <a:lstStyle/>
        <a:p>
          <a:endParaRPr lang="en-US"/>
        </a:p>
      </dgm:t>
    </dgm:pt>
    <dgm:pt modelId="{1DDABEC8-5ED0-44FC-B35C-00D4A1F8EE5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Achieve robust image denoising using a lightweight neural network without extensive training data.</a:t>
          </a:r>
          <a:endParaRPr lang="en-US"/>
        </a:p>
      </dgm:t>
    </dgm:pt>
    <dgm:pt modelId="{C6CAD1EC-B4B3-438E-8719-96A65C8F4726}" type="parTrans" cxnId="{CA102242-99CE-4B7F-A1E4-EDFA99053346}">
      <dgm:prSet/>
      <dgm:spPr/>
      <dgm:t>
        <a:bodyPr/>
        <a:lstStyle/>
        <a:p>
          <a:endParaRPr lang="en-US"/>
        </a:p>
      </dgm:t>
    </dgm:pt>
    <dgm:pt modelId="{74F66EB2-5A6F-457D-9052-BED8FE47B4E3}" type="sibTrans" cxnId="{CA102242-99CE-4B7F-A1E4-EDFA99053346}">
      <dgm:prSet/>
      <dgm:spPr/>
      <dgm:t>
        <a:bodyPr/>
        <a:lstStyle/>
        <a:p>
          <a:endParaRPr lang="en-US"/>
        </a:p>
      </dgm:t>
    </dgm:pt>
    <dgm:pt modelId="{2374448D-E5BD-4B08-808E-AD3FC620F85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Key Steps:</a:t>
          </a:r>
          <a:endParaRPr lang="en-US"/>
        </a:p>
      </dgm:t>
    </dgm:pt>
    <dgm:pt modelId="{AD6DC2B7-EF90-42D9-A371-3DCD1E2AA4D1}" type="parTrans" cxnId="{04388958-028F-40BA-97EF-D11BCC6E4205}">
      <dgm:prSet/>
      <dgm:spPr/>
      <dgm:t>
        <a:bodyPr/>
        <a:lstStyle/>
        <a:p>
          <a:endParaRPr lang="en-US"/>
        </a:p>
      </dgm:t>
    </dgm:pt>
    <dgm:pt modelId="{19D3E4C8-2EBA-43D1-A383-2DD26E64EAA3}" type="sibTrans" cxnId="{04388958-028F-40BA-97EF-D11BCC6E4205}">
      <dgm:prSet/>
      <dgm:spPr/>
      <dgm:t>
        <a:bodyPr/>
        <a:lstStyle/>
        <a:p>
          <a:endParaRPr lang="en-US"/>
        </a:p>
      </dgm:t>
    </dgm:pt>
    <dgm:pt modelId="{27F7113D-EF80-4F5D-8D63-1C37B17E57E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Train a simple 2-layer neural network on downsampled pairs of noisy images.</a:t>
          </a:r>
          <a:endParaRPr lang="en-US"/>
        </a:p>
      </dgm:t>
    </dgm:pt>
    <dgm:pt modelId="{07289584-CE87-4A48-95C4-F03A13C3D16A}" type="parTrans" cxnId="{76EE0FCC-3200-4F3C-8843-CE57FB489C73}">
      <dgm:prSet/>
      <dgm:spPr/>
      <dgm:t>
        <a:bodyPr/>
        <a:lstStyle/>
        <a:p>
          <a:endParaRPr lang="en-US"/>
        </a:p>
      </dgm:t>
    </dgm:pt>
    <dgm:pt modelId="{409BF917-CFC3-4A18-A6EB-A111C9E97B3B}" type="sibTrans" cxnId="{76EE0FCC-3200-4F3C-8843-CE57FB489C73}">
      <dgm:prSet/>
      <dgm:spPr/>
      <dgm:t>
        <a:bodyPr/>
        <a:lstStyle/>
        <a:p>
          <a:endParaRPr lang="en-US"/>
        </a:p>
      </dgm:t>
    </dgm:pt>
    <dgm:pt modelId="{C65C273E-C536-4599-8741-10C9E08228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Implement residual learning for noise fitting and a symmetric loss for stability.</a:t>
          </a:r>
          <a:endParaRPr lang="en-US"/>
        </a:p>
      </dgm:t>
    </dgm:pt>
    <dgm:pt modelId="{462BFA94-EE97-4AA9-974C-1FACA2EC5B03}" type="parTrans" cxnId="{BF68CD73-90FA-47B5-9651-5DAC3A9C8DC9}">
      <dgm:prSet/>
      <dgm:spPr/>
      <dgm:t>
        <a:bodyPr/>
        <a:lstStyle/>
        <a:p>
          <a:endParaRPr lang="en-US"/>
        </a:p>
      </dgm:t>
    </dgm:pt>
    <dgm:pt modelId="{EFBE70BF-6FC2-4733-9AB1-E6CA90EF8C1F}" type="sibTrans" cxnId="{BF68CD73-90FA-47B5-9651-5DAC3A9C8DC9}">
      <dgm:prSet/>
      <dgm:spPr/>
      <dgm:t>
        <a:bodyPr/>
        <a:lstStyle/>
        <a:p>
          <a:endParaRPr lang="en-US"/>
        </a:p>
      </dgm:t>
    </dgm:pt>
    <dgm:pt modelId="{8C4C1F2C-80BF-4310-9175-70B062C400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the trained network to denoise input images effectively.</a:t>
          </a:r>
          <a:endParaRPr lang="en-US"/>
        </a:p>
      </dgm:t>
    </dgm:pt>
    <dgm:pt modelId="{86719B6E-E871-4886-A2F1-F6B5B638C4AF}" type="parTrans" cxnId="{C0C897A0-C839-4E00-9384-02DFD3A72E92}">
      <dgm:prSet/>
      <dgm:spPr/>
      <dgm:t>
        <a:bodyPr/>
        <a:lstStyle/>
        <a:p>
          <a:endParaRPr lang="en-US"/>
        </a:p>
      </dgm:t>
    </dgm:pt>
    <dgm:pt modelId="{6CFF73E3-D3AC-4372-A071-71B6E9EA969C}" type="sibTrans" cxnId="{C0C897A0-C839-4E00-9384-02DFD3A72E92}">
      <dgm:prSet/>
      <dgm:spPr/>
      <dgm:t>
        <a:bodyPr/>
        <a:lstStyle/>
        <a:p>
          <a:endParaRPr lang="en-US"/>
        </a:p>
      </dgm:t>
    </dgm:pt>
    <dgm:pt modelId="{F3670508-5222-49CB-998D-EB54C672C71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Output:</a:t>
          </a:r>
          <a:endParaRPr lang="en-US"/>
        </a:p>
      </dgm:t>
    </dgm:pt>
    <dgm:pt modelId="{648F1DE9-0B7D-4AC3-9F49-00AC2F07958C}" type="parTrans" cxnId="{6CB446FE-7383-4CC8-B5A1-325E78415E1A}">
      <dgm:prSet/>
      <dgm:spPr/>
      <dgm:t>
        <a:bodyPr/>
        <a:lstStyle/>
        <a:p>
          <a:endParaRPr lang="en-US"/>
        </a:p>
      </dgm:t>
    </dgm:pt>
    <dgm:pt modelId="{F569C90C-DF88-4B43-8C89-A501C7EF59D8}" type="sibTrans" cxnId="{6CB446FE-7383-4CC8-B5A1-325E78415E1A}">
      <dgm:prSet/>
      <dgm:spPr/>
      <dgm:t>
        <a:bodyPr/>
        <a:lstStyle/>
        <a:p>
          <a:endParaRPr lang="en-US"/>
        </a:p>
      </dgm:t>
    </dgm:pt>
    <dgm:pt modelId="{17E5833D-FCE2-4F42-ADDD-8BDFB6E6E15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Efficient denoising with promising results, demonstrated through denoised images and peak signal-to-noise ratio (PSNR) evaluation.</a:t>
          </a:r>
          <a:endParaRPr lang="en-US"/>
        </a:p>
      </dgm:t>
    </dgm:pt>
    <dgm:pt modelId="{0AD0316C-AC85-4D10-8392-08D898AB482C}" type="parTrans" cxnId="{5FB02B9C-4EA4-42CC-9A66-C4099C54766E}">
      <dgm:prSet/>
      <dgm:spPr/>
      <dgm:t>
        <a:bodyPr/>
        <a:lstStyle/>
        <a:p>
          <a:endParaRPr lang="en-US"/>
        </a:p>
      </dgm:t>
    </dgm:pt>
    <dgm:pt modelId="{81D045A4-E2FC-4477-9A02-349C5F32E5E0}" type="sibTrans" cxnId="{5FB02B9C-4EA4-42CC-9A66-C4099C54766E}">
      <dgm:prSet/>
      <dgm:spPr/>
      <dgm:t>
        <a:bodyPr/>
        <a:lstStyle/>
        <a:p>
          <a:endParaRPr lang="en-US"/>
        </a:p>
      </dgm:t>
    </dgm:pt>
    <dgm:pt modelId="{CEE4A4AA-931F-4A73-B70E-D9F187043DE8}" type="pres">
      <dgm:prSet presAssocID="{B40C4201-4910-4C8A-B2F8-24DD0131B718}" presName="root" presStyleCnt="0">
        <dgm:presLayoutVars>
          <dgm:dir/>
          <dgm:resizeHandles val="exact"/>
        </dgm:presLayoutVars>
      </dgm:prSet>
      <dgm:spPr/>
    </dgm:pt>
    <dgm:pt modelId="{A1A004E7-0C29-43AB-8013-B159267168D5}" type="pres">
      <dgm:prSet presAssocID="{AED354C9-4597-4E5B-9BEA-D7FAF5D9DEDA}" presName="compNode" presStyleCnt="0"/>
      <dgm:spPr/>
    </dgm:pt>
    <dgm:pt modelId="{0FA4212C-F3DE-4531-81E9-831056EA448D}" type="pres">
      <dgm:prSet presAssocID="{AED354C9-4597-4E5B-9BEA-D7FAF5D9DEDA}" presName="bgRect" presStyleLbl="bgShp" presStyleIdx="0" presStyleCnt="8"/>
      <dgm:spPr/>
    </dgm:pt>
    <dgm:pt modelId="{84C15B63-7E97-4976-92AC-E229063067AC}" type="pres">
      <dgm:prSet presAssocID="{AED354C9-4597-4E5B-9BEA-D7FAF5D9DED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57C266A-4F56-4CC4-B793-10780AB9CF35}" type="pres">
      <dgm:prSet presAssocID="{AED354C9-4597-4E5B-9BEA-D7FAF5D9DEDA}" presName="spaceRect" presStyleCnt="0"/>
      <dgm:spPr/>
    </dgm:pt>
    <dgm:pt modelId="{C9A44470-CB2B-4F1B-AA85-6AB547B289B5}" type="pres">
      <dgm:prSet presAssocID="{AED354C9-4597-4E5B-9BEA-D7FAF5D9DEDA}" presName="parTx" presStyleLbl="revTx" presStyleIdx="0" presStyleCnt="8">
        <dgm:presLayoutVars>
          <dgm:chMax val="0"/>
          <dgm:chPref val="0"/>
        </dgm:presLayoutVars>
      </dgm:prSet>
      <dgm:spPr/>
    </dgm:pt>
    <dgm:pt modelId="{DD8BFD00-4FEC-4C6A-8FD3-49772AF76AFC}" type="pres">
      <dgm:prSet presAssocID="{AC7E6BFB-6E62-42F6-BADC-52933D8430B2}" presName="sibTrans" presStyleCnt="0"/>
      <dgm:spPr/>
    </dgm:pt>
    <dgm:pt modelId="{87EA6796-3AB4-459C-9358-FF3B2181FD00}" type="pres">
      <dgm:prSet presAssocID="{1DDABEC8-5ED0-44FC-B35C-00D4A1F8EE57}" presName="compNode" presStyleCnt="0"/>
      <dgm:spPr/>
    </dgm:pt>
    <dgm:pt modelId="{74DBBA91-5A97-4D38-A76A-23F550536B7B}" type="pres">
      <dgm:prSet presAssocID="{1DDABEC8-5ED0-44FC-B35C-00D4A1F8EE57}" presName="bgRect" presStyleLbl="bgShp" presStyleIdx="1" presStyleCnt="8"/>
      <dgm:spPr/>
    </dgm:pt>
    <dgm:pt modelId="{F70054DA-A7D5-4AD3-B31E-30F8EBD4A486}" type="pres">
      <dgm:prSet presAssocID="{1DDABEC8-5ED0-44FC-B35C-00D4A1F8EE5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BAEC769-37B9-44B8-AEC8-32BFAC334BFB}" type="pres">
      <dgm:prSet presAssocID="{1DDABEC8-5ED0-44FC-B35C-00D4A1F8EE57}" presName="spaceRect" presStyleCnt="0"/>
      <dgm:spPr/>
    </dgm:pt>
    <dgm:pt modelId="{F11E6123-E8D8-4B31-843D-8E5E6D7C7469}" type="pres">
      <dgm:prSet presAssocID="{1DDABEC8-5ED0-44FC-B35C-00D4A1F8EE57}" presName="parTx" presStyleLbl="revTx" presStyleIdx="1" presStyleCnt="8">
        <dgm:presLayoutVars>
          <dgm:chMax val="0"/>
          <dgm:chPref val="0"/>
        </dgm:presLayoutVars>
      </dgm:prSet>
      <dgm:spPr/>
    </dgm:pt>
    <dgm:pt modelId="{B368E174-E21A-401B-BD8F-A8E5B994463B}" type="pres">
      <dgm:prSet presAssocID="{74F66EB2-5A6F-457D-9052-BED8FE47B4E3}" presName="sibTrans" presStyleCnt="0"/>
      <dgm:spPr/>
    </dgm:pt>
    <dgm:pt modelId="{198F1EA7-0F9D-4837-804A-7B606822BE65}" type="pres">
      <dgm:prSet presAssocID="{2374448D-E5BD-4B08-808E-AD3FC620F85F}" presName="compNode" presStyleCnt="0"/>
      <dgm:spPr/>
    </dgm:pt>
    <dgm:pt modelId="{DF793BC9-3BB9-412A-8972-F31E75CAF56B}" type="pres">
      <dgm:prSet presAssocID="{2374448D-E5BD-4B08-808E-AD3FC620F85F}" presName="bgRect" presStyleLbl="bgShp" presStyleIdx="2" presStyleCnt="8"/>
      <dgm:spPr/>
    </dgm:pt>
    <dgm:pt modelId="{51DC10C7-1414-4EA0-A24D-323F3909B23B}" type="pres">
      <dgm:prSet presAssocID="{2374448D-E5BD-4B08-808E-AD3FC620F85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5372D73-4836-41E6-BFA3-77EE7253E4EA}" type="pres">
      <dgm:prSet presAssocID="{2374448D-E5BD-4B08-808E-AD3FC620F85F}" presName="spaceRect" presStyleCnt="0"/>
      <dgm:spPr/>
    </dgm:pt>
    <dgm:pt modelId="{A1140929-943F-452F-8998-10040F08A38A}" type="pres">
      <dgm:prSet presAssocID="{2374448D-E5BD-4B08-808E-AD3FC620F85F}" presName="parTx" presStyleLbl="revTx" presStyleIdx="2" presStyleCnt="8">
        <dgm:presLayoutVars>
          <dgm:chMax val="0"/>
          <dgm:chPref val="0"/>
        </dgm:presLayoutVars>
      </dgm:prSet>
      <dgm:spPr/>
    </dgm:pt>
    <dgm:pt modelId="{5E190547-42BF-4D98-B35E-AD6DA5C44F93}" type="pres">
      <dgm:prSet presAssocID="{19D3E4C8-2EBA-43D1-A383-2DD26E64EAA3}" presName="sibTrans" presStyleCnt="0"/>
      <dgm:spPr/>
    </dgm:pt>
    <dgm:pt modelId="{3FD43E4E-1C4A-47B1-A6C9-E7E2E0D6EE8E}" type="pres">
      <dgm:prSet presAssocID="{27F7113D-EF80-4F5D-8D63-1C37B17E57E6}" presName="compNode" presStyleCnt="0"/>
      <dgm:spPr/>
    </dgm:pt>
    <dgm:pt modelId="{05FF36BB-043A-49A7-80D6-C81493AF217E}" type="pres">
      <dgm:prSet presAssocID="{27F7113D-EF80-4F5D-8D63-1C37B17E57E6}" presName="bgRect" presStyleLbl="bgShp" presStyleIdx="3" presStyleCnt="8"/>
      <dgm:spPr/>
    </dgm:pt>
    <dgm:pt modelId="{5FF460C3-D8AA-4DD1-AF9D-BCA0FF9227F6}" type="pres">
      <dgm:prSet presAssocID="{27F7113D-EF80-4F5D-8D63-1C37B17E57E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540936C6-924A-42D4-9F16-AF23F8C73785}" type="pres">
      <dgm:prSet presAssocID="{27F7113D-EF80-4F5D-8D63-1C37B17E57E6}" presName="spaceRect" presStyleCnt="0"/>
      <dgm:spPr/>
    </dgm:pt>
    <dgm:pt modelId="{409AF93A-3D25-4703-AF2A-A110EC4BCB0B}" type="pres">
      <dgm:prSet presAssocID="{27F7113D-EF80-4F5D-8D63-1C37B17E57E6}" presName="parTx" presStyleLbl="revTx" presStyleIdx="3" presStyleCnt="8">
        <dgm:presLayoutVars>
          <dgm:chMax val="0"/>
          <dgm:chPref val="0"/>
        </dgm:presLayoutVars>
      </dgm:prSet>
      <dgm:spPr/>
    </dgm:pt>
    <dgm:pt modelId="{8E6A042A-AD8F-4A9A-8D26-1CBA1292A432}" type="pres">
      <dgm:prSet presAssocID="{409BF917-CFC3-4A18-A6EB-A111C9E97B3B}" presName="sibTrans" presStyleCnt="0"/>
      <dgm:spPr/>
    </dgm:pt>
    <dgm:pt modelId="{9C07C967-5920-4FD3-A731-4BA49D752AE8}" type="pres">
      <dgm:prSet presAssocID="{C65C273E-C536-4599-8741-10C9E08228E9}" presName="compNode" presStyleCnt="0"/>
      <dgm:spPr/>
    </dgm:pt>
    <dgm:pt modelId="{9AE8CDAB-47F7-4C15-BCF1-A2A6084EF353}" type="pres">
      <dgm:prSet presAssocID="{C65C273E-C536-4599-8741-10C9E08228E9}" presName="bgRect" presStyleLbl="bgShp" presStyleIdx="4" presStyleCnt="8"/>
      <dgm:spPr/>
    </dgm:pt>
    <dgm:pt modelId="{D4FE3B85-50D4-48AB-9076-65C4E66447B9}" type="pres">
      <dgm:prSet presAssocID="{C65C273E-C536-4599-8741-10C9E08228E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6F81B968-0911-44D1-8CA8-56371290C0EE}" type="pres">
      <dgm:prSet presAssocID="{C65C273E-C536-4599-8741-10C9E08228E9}" presName="spaceRect" presStyleCnt="0"/>
      <dgm:spPr/>
    </dgm:pt>
    <dgm:pt modelId="{97352261-BDA0-47EF-8C69-7AFC658EA9B0}" type="pres">
      <dgm:prSet presAssocID="{C65C273E-C536-4599-8741-10C9E08228E9}" presName="parTx" presStyleLbl="revTx" presStyleIdx="4" presStyleCnt="8">
        <dgm:presLayoutVars>
          <dgm:chMax val="0"/>
          <dgm:chPref val="0"/>
        </dgm:presLayoutVars>
      </dgm:prSet>
      <dgm:spPr/>
    </dgm:pt>
    <dgm:pt modelId="{8484C994-4DAC-4959-86BC-B71FB38D9A99}" type="pres">
      <dgm:prSet presAssocID="{EFBE70BF-6FC2-4733-9AB1-E6CA90EF8C1F}" presName="sibTrans" presStyleCnt="0"/>
      <dgm:spPr/>
    </dgm:pt>
    <dgm:pt modelId="{B0A4EC04-46C8-4220-9EB7-2691D651908B}" type="pres">
      <dgm:prSet presAssocID="{8C4C1F2C-80BF-4310-9175-70B062C4004B}" presName="compNode" presStyleCnt="0"/>
      <dgm:spPr/>
    </dgm:pt>
    <dgm:pt modelId="{90F5B7E4-71C3-482C-BEAC-4C986003A061}" type="pres">
      <dgm:prSet presAssocID="{8C4C1F2C-80BF-4310-9175-70B062C4004B}" presName="bgRect" presStyleLbl="bgShp" presStyleIdx="5" presStyleCnt="8"/>
      <dgm:spPr/>
    </dgm:pt>
    <dgm:pt modelId="{670E6433-577B-4DC3-B575-C2192F50FEFA}" type="pres">
      <dgm:prSet presAssocID="{8C4C1F2C-80BF-4310-9175-70B062C4004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04FEEE6-55C5-46E5-A7E0-C724E5FBA623}" type="pres">
      <dgm:prSet presAssocID="{8C4C1F2C-80BF-4310-9175-70B062C4004B}" presName="spaceRect" presStyleCnt="0"/>
      <dgm:spPr/>
    </dgm:pt>
    <dgm:pt modelId="{2571C1EE-82EF-41B2-99B3-1D0AF6083343}" type="pres">
      <dgm:prSet presAssocID="{8C4C1F2C-80BF-4310-9175-70B062C4004B}" presName="parTx" presStyleLbl="revTx" presStyleIdx="5" presStyleCnt="8">
        <dgm:presLayoutVars>
          <dgm:chMax val="0"/>
          <dgm:chPref val="0"/>
        </dgm:presLayoutVars>
      </dgm:prSet>
      <dgm:spPr/>
    </dgm:pt>
    <dgm:pt modelId="{1E286E45-04C4-4A74-A0DD-E612F87C6519}" type="pres">
      <dgm:prSet presAssocID="{6CFF73E3-D3AC-4372-A071-71B6E9EA969C}" presName="sibTrans" presStyleCnt="0"/>
      <dgm:spPr/>
    </dgm:pt>
    <dgm:pt modelId="{37687A41-27DD-4E86-9478-B3711822EC9E}" type="pres">
      <dgm:prSet presAssocID="{F3670508-5222-49CB-998D-EB54C672C713}" presName="compNode" presStyleCnt="0"/>
      <dgm:spPr/>
    </dgm:pt>
    <dgm:pt modelId="{DD6229A7-DAF5-4685-9CB9-D7DEBCB26C61}" type="pres">
      <dgm:prSet presAssocID="{F3670508-5222-49CB-998D-EB54C672C713}" presName="bgRect" presStyleLbl="bgShp" presStyleIdx="6" presStyleCnt="8"/>
      <dgm:spPr/>
    </dgm:pt>
    <dgm:pt modelId="{60E31AFE-B6B7-4A35-9F86-66B01E7CB178}" type="pres">
      <dgm:prSet presAssocID="{F3670508-5222-49CB-998D-EB54C672C71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2B9FCF08-BECF-4F5C-981C-ED5EB34E5656}" type="pres">
      <dgm:prSet presAssocID="{F3670508-5222-49CB-998D-EB54C672C713}" presName="spaceRect" presStyleCnt="0"/>
      <dgm:spPr/>
    </dgm:pt>
    <dgm:pt modelId="{27B89EC2-661C-4518-B11E-C0654C463790}" type="pres">
      <dgm:prSet presAssocID="{F3670508-5222-49CB-998D-EB54C672C713}" presName="parTx" presStyleLbl="revTx" presStyleIdx="6" presStyleCnt="8">
        <dgm:presLayoutVars>
          <dgm:chMax val="0"/>
          <dgm:chPref val="0"/>
        </dgm:presLayoutVars>
      </dgm:prSet>
      <dgm:spPr/>
    </dgm:pt>
    <dgm:pt modelId="{40DF6C8E-A1A2-4A7D-88E7-30BEE8CC44FB}" type="pres">
      <dgm:prSet presAssocID="{F569C90C-DF88-4B43-8C89-A501C7EF59D8}" presName="sibTrans" presStyleCnt="0"/>
      <dgm:spPr/>
    </dgm:pt>
    <dgm:pt modelId="{EBF4BF36-C757-469E-B6E6-6EECC97E6C37}" type="pres">
      <dgm:prSet presAssocID="{17E5833D-FCE2-4F42-ADDD-8BDFB6E6E15A}" presName="compNode" presStyleCnt="0"/>
      <dgm:spPr/>
    </dgm:pt>
    <dgm:pt modelId="{7EF7AECE-8173-463B-9DF3-E3143F1A6976}" type="pres">
      <dgm:prSet presAssocID="{17E5833D-FCE2-4F42-ADDD-8BDFB6E6E15A}" presName="bgRect" presStyleLbl="bgShp" presStyleIdx="7" presStyleCnt="8"/>
      <dgm:spPr/>
    </dgm:pt>
    <dgm:pt modelId="{D9C7527D-D002-44F1-8854-CC452D76553F}" type="pres">
      <dgm:prSet presAssocID="{17E5833D-FCE2-4F42-ADDD-8BDFB6E6E15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DFFB55D-6707-444C-A38B-5171A10FC0CF}" type="pres">
      <dgm:prSet presAssocID="{17E5833D-FCE2-4F42-ADDD-8BDFB6E6E15A}" presName="spaceRect" presStyleCnt="0"/>
      <dgm:spPr/>
    </dgm:pt>
    <dgm:pt modelId="{E5AF285A-2363-4AA7-A7F0-AAA5E4A6DE45}" type="pres">
      <dgm:prSet presAssocID="{17E5833D-FCE2-4F42-ADDD-8BDFB6E6E15A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3F4ABA0D-4F7F-41A7-B557-6751FD5152EC}" type="presOf" srcId="{17E5833D-FCE2-4F42-ADDD-8BDFB6E6E15A}" destId="{E5AF285A-2363-4AA7-A7F0-AAA5E4A6DE45}" srcOrd="0" destOrd="0" presId="urn:microsoft.com/office/officeart/2018/2/layout/IconVerticalSolidList"/>
    <dgm:cxn modelId="{23579925-99FB-4BDC-8914-6320A8DBF4EB}" type="presOf" srcId="{2374448D-E5BD-4B08-808E-AD3FC620F85F}" destId="{A1140929-943F-452F-8998-10040F08A38A}" srcOrd="0" destOrd="0" presId="urn:microsoft.com/office/officeart/2018/2/layout/IconVerticalSolidList"/>
    <dgm:cxn modelId="{CA102242-99CE-4B7F-A1E4-EDFA99053346}" srcId="{B40C4201-4910-4C8A-B2F8-24DD0131B718}" destId="{1DDABEC8-5ED0-44FC-B35C-00D4A1F8EE57}" srcOrd="1" destOrd="0" parTransId="{C6CAD1EC-B4B3-438E-8719-96A65C8F4726}" sibTransId="{74F66EB2-5A6F-457D-9052-BED8FE47B4E3}"/>
    <dgm:cxn modelId="{51AEEB6B-FE10-47B4-B7B9-5CF5DABE8329}" type="presOf" srcId="{AED354C9-4597-4E5B-9BEA-D7FAF5D9DEDA}" destId="{C9A44470-CB2B-4F1B-AA85-6AB547B289B5}" srcOrd="0" destOrd="0" presId="urn:microsoft.com/office/officeart/2018/2/layout/IconVerticalSolidList"/>
    <dgm:cxn modelId="{BF68CD73-90FA-47B5-9651-5DAC3A9C8DC9}" srcId="{B40C4201-4910-4C8A-B2F8-24DD0131B718}" destId="{C65C273E-C536-4599-8741-10C9E08228E9}" srcOrd="4" destOrd="0" parTransId="{462BFA94-EE97-4AA9-974C-1FACA2EC5B03}" sibTransId="{EFBE70BF-6FC2-4733-9AB1-E6CA90EF8C1F}"/>
    <dgm:cxn modelId="{04388958-028F-40BA-97EF-D11BCC6E4205}" srcId="{B40C4201-4910-4C8A-B2F8-24DD0131B718}" destId="{2374448D-E5BD-4B08-808E-AD3FC620F85F}" srcOrd="2" destOrd="0" parTransId="{AD6DC2B7-EF90-42D9-A371-3DCD1E2AA4D1}" sibTransId="{19D3E4C8-2EBA-43D1-A383-2DD26E64EAA3}"/>
    <dgm:cxn modelId="{E88C067B-5814-43F3-A43F-CAAE655CF60F}" type="presOf" srcId="{8C4C1F2C-80BF-4310-9175-70B062C4004B}" destId="{2571C1EE-82EF-41B2-99B3-1D0AF6083343}" srcOrd="0" destOrd="0" presId="urn:microsoft.com/office/officeart/2018/2/layout/IconVerticalSolidList"/>
    <dgm:cxn modelId="{2ED7999A-A5F0-411B-927E-A9A15102BB2E}" type="presOf" srcId="{F3670508-5222-49CB-998D-EB54C672C713}" destId="{27B89EC2-661C-4518-B11E-C0654C463790}" srcOrd="0" destOrd="0" presId="urn:microsoft.com/office/officeart/2018/2/layout/IconVerticalSolidList"/>
    <dgm:cxn modelId="{5FB02B9C-4EA4-42CC-9A66-C4099C54766E}" srcId="{B40C4201-4910-4C8A-B2F8-24DD0131B718}" destId="{17E5833D-FCE2-4F42-ADDD-8BDFB6E6E15A}" srcOrd="7" destOrd="0" parTransId="{0AD0316C-AC85-4D10-8392-08D898AB482C}" sibTransId="{81D045A4-E2FC-4477-9A02-349C5F32E5E0}"/>
    <dgm:cxn modelId="{C0C897A0-C839-4E00-9384-02DFD3A72E92}" srcId="{B40C4201-4910-4C8A-B2F8-24DD0131B718}" destId="{8C4C1F2C-80BF-4310-9175-70B062C4004B}" srcOrd="5" destOrd="0" parTransId="{86719B6E-E871-4886-A2F1-F6B5B638C4AF}" sibTransId="{6CFF73E3-D3AC-4372-A071-71B6E9EA969C}"/>
    <dgm:cxn modelId="{741522AC-D6B5-4A7A-8D8F-56E15BAB9E84}" type="presOf" srcId="{27F7113D-EF80-4F5D-8D63-1C37B17E57E6}" destId="{409AF93A-3D25-4703-AF2A-A110EC4BCB0B}" srcOrd="0" destOrd="0" presId="urn:microsoft.com/office/officeart/2018/2/layout/IconVerticalSolidList"/>
    <dgm:cxn modelId="{4DAE47BE-D32D-43FA-9613-862B9972DEA2}" type="presOf" srcId="{B40C4201-4910-4C8A-B2F8-24DD0131B718}" destId="{CEE4A4AA-931F-4A73-B70E-D9F187043DE8}" srcOrd="0" destOrd="0" presId="urn:microsoft.com/office/officeart/2018/2/layout/IconVerticalSolidList"/>
    <dgm:cxn modelId="{76EE0FCC-3200-4F3C-8843-CE57FB489C73}" srcId="{B40C4201-4910-4C8A-B2F8-24DD0131B718}" destId="{27F7113D-EF80-4F5D-8D63-1C37B17E57E6}" srcOrd="3" destOrd="0" parTransId="{07289584-CE87-4A48-95C4-F03A13C3D16A}" sibTransId="{409BF917-CFC3-4A18-A6EB-A111C9E97B3B}"/>
    <dgm:cxn modelId="{CF2671CD-5CB8-4348-9CF5-52C93C24E242}" type="presOf" srcId="{1DDABEC8-5ED0-44FC-B35C-00D4A1F8EE57}" destId="{F11E6123-E8D8-4B31-843D-8E5E6D7C7469}" srcOrd="0" destOrd="0" presId="urn:microsoft.com/office/officeart/2018/2/layout/IconVerticalSolidList"/>
    <dgm:cxn modelId="{A860DCD8-3B57-417D-92EE-E2DA05BD617A}" srcId="{B40C4201-4910-4C8A-B2F8-24DD0131B718}" destId="{AED354C9-4597-4E5B-9BEA-D7FAF5D9DEDA}" srcOrd="0" destOrd="0" parTransId="{A3FB1EE7-D9F5-4702-B26B-CAC142ED2842}" sibTransId="{AC7E6BFB-6E62-42F6-BADC-52933D8430B2}"/>
    <dgm:cxn modelId="{C8CCA6DB-0441-4A01-8844-9B46E68F71C1}" type="presOf" srcId="{C65C273E-C536-4599-8741-10C9E08228E9}" destId="{97352261-BDA0-47EF-8C69-7AFC658EA9B0}" srcOrd="0" destOrd="0" presId="urn:microsoft.com/office/officeart/2018/2/layout/IconVerticalSolidList"/>
    <dgm:cxn modelId="{6CB446FE-7383-4CC8-B5A1-325E78415E1A}" srcId="{B40C4201-4910-4C8A-B2F8-24DD0131B718}" destId="{F3670508-5222-49CB-998D-EB54C672C713}" srcOrd="6" destOrd="0" parTransId="{648F1DE9-0B7D-4AC3-9F49-00AC2F07958C}" sibTransId="{F569C90C-DF88-4B43-8C89-A501C7EF59D8}"/>
    <dgm:cxn modelId="{1CA3A5BB-BF43-4D8A-BE22-917A09A55B66}" type="presParOf" srcId="{CEE4A4AA-931F-4A73-B70E-D9F187043DE8}" destId="{A1A004E7-0C29-43AB-8013-B159267168D5}" srcOrd="0" destOrd="0" presId="urn:microsoft.com/office/officeart/2018/2/layout/IconVerticalSolidList"/>
    <dgm:cxn modelId="{1A9A32F5-B276-4D0C-99A2-2E89CAC51FC6}" type="presParOf" srcId="{A1A004E7-0C29-43AB-8013-B159267168D5}" destId="{0FA4212C-F3DE-4531-81E9-831056EA448D}" srcOrd="0" destOrd="0" presId="urn:microsoft.com/office/officeart/2018/2/layout/IconVerticalSolidList"/>
    <dgm:cxn modelId="{778E80AF-3743-48EC-B472-67A193882912}" type="presParOf" srcId="{A1A004E7-0C29-43AB-8013-B159267168D5}" destId="{84C15B63-7E97-4976-92AC-E229063067AC}" srcOrd="1" destOrd="0" presId="urn:microsoft.com/office/officeart/2018/2/layout/IconVerticalSolidList"/>
    <dgm:cxn modelId="{A0C558DE-2893-41F0-9F63-589C415D90D9}" type="presParOf" srcId="{A1A004E7-0C29-43AB-8013-B159267168D5}" destId="{857C266A-4F56-4CC4-B793-10780AB9CF35}" srcOrd="2" destOrd="0" presId="urn:microsoft.com/office/officeart/2018/2/layout/IconVerticalSolidList"/>
    <dgm:cxn modelId="{C6924F52-4A13-44A9-81C7-953220F78908}" type="presParOf" srcId="{A1A004E7-0C29-43AB-8013-B159267168D5}" destId="{C9A44470-CB2B-4F1B-AA85-6AB547B289B5}" srcOrd="3" destOrd="0" presId="urn:microsoft.com/office/officeart/2018/2/layout/IconVerticalSolidList"/>
    <dgm:cxn modelId="{B447C9F4-3585-41E8-A754-3D17EBC4CDD9}" type="presParOf" srcId="{CEE4A4AA-931F-4A73-B70E-D9F187043DE8}" destId="{DD8BFD00-4FEC-4C6A-8FD3-49772AF76AFC}" srcOrd="1" destOrd="0" presId="urn:microsoft.com/office/officeart/2018/2/layout/IconVerticalSolidList"/>
    <dgm:cxn modelId="{D9DC88CD-8043-4FDB-8113-2DA9D3BDD1D5}" type="presParOf" srcId="{CEE4A4AA-931F-4A73-B70E-D9F187043DE8}" destId="{87EA6796-3AB4-459C-9358-FF3B2181FD00}" srcOrd="2" destOrd="0" presId="urn:microsoft.com/office/officeart/2018/2/layout/IconVerticalSolidList"/>
    <dgm:cxn modelId="{331AD72F-BDA5-42DC-B424-A7E737A5B305}" type="presParOf" srcId="{87EA6796-3AB4-459C-9358-FF3B2181FD00}" destId="{74DBBA91-5A97-4D38-A76A-23F550536B7B}" srcOrd="0" destOrd="0" presId="urn:microsoft.com/office/officeart/2018/2/layout/IconVerticalSolidList"/>
    <dgm:cxn modelId="{BBFB2CCE-5765-465E-B68A-348EF297F57F}" type="presParOf" srcId="{87EA6796-3AB4-459C-9358-FF3B2181FD00}" destId="{F70054DA-A7D5-4AD3-B31E-30F8EBD4A486}" srcOrd="1" destOrd="0" presId="urn:microsoft.com/office/officeart/2018/2/layout/IconVerticalSolidList"/>
    <dgm:cxn modelId="{36B97F37-9BFC-49CF-8ECB-2DC0D1F17176}" type="presParOf" srcId="{87EA6796-3AB4-459C-9358-FF3B2181FD00}" destId="{7BAEC769-37B9-44B8-AEC8-32BFAC334BFB}" srcOrd="2" destOrd="0" presId="urn:microsoft.com/office/officeart/2018/2/layout/IconVerticalSolidList"/>
    <dgm:cxn modelId="{CDC7AD82-8EB6-426B-998D-CF580BFB9615}" type="presParOf" srcId="{87EA6796-3AB4-459C-9358-FF3B2181FD00}" destId="{F11E6123-E8D8-4B31-843D-8E5E6D7C7469}" srcOrd="3" destOrd="0" presId="urn:microsoft.com/office/officeart/2018/2/layout/IconVerticalSolidList"/>
    <dgm:cxn modelId="{A430A44C-0265-4A47-AE73-3A2BEA76056A}" type="presParOf" srcId="{CEE4A4AA-931F-4A73-B70E-D9F187043DE8}" destId="{B368E174-E21A-401B-BD8F-A8E5B994463B}" srcOrd="3" destOrd="0" presId="urn:microsoft.com/office/officeart/2018/2/layout/IconVerticalSolidList"/>
    <dgm:cxn modelId="{E9448567-F8F6-4609-9592-47854F802292}" type="presParOf" srcId="{CEE4A4AA-931F-4A73-B70E-D9F187043DE8}" destId="{198F1EA7-0F9D-4837-804A-7B606822BE65}" srcOrd="4" destOrd="0" presId="urn:microsoft.com/office/officeart/2018/2/layout/IconVerticalSolidList"/>
    <dgm:cxn modelId="{A8A4660A-C8D8-4539-A489-2EF2253DA831}" type="presParOf" srcId="{198F1EA7-0F9D-4837-804A-7B606822BE65}" destId="{DF793BC9-3BB9-412A-8972-F31E75CAF56B}" srcOrd="0" destOrd="0" presId="urn:microsoft.com/office/officeart/2018/2/layout/IconVerticalSolidList"/>
    <dgm:cxn modelId="{35546A4F-418C-4817-9581-2617EF087D9F}" type="presParOf" srcId="{198F1EA7-0F9D-4837-804A-7B606822BE65}" destId="{51DC10C7-1414-4EA0-A24D-323F3909B23B}" srcOrd="1" destOrd="0" presId="urn:microsoft.com/office/officeart/2018/2/layout/IconVerticalSolidList"/>
    <dgm:cxn modelId="{1E68C78F-50AB-476E-902C-786B8CE5590D}" type="presParOf" srcId="{198F1EA7-0F9D-4837-804A-7B606822BE65}" destId="{85372D73-4836-41E6-BFA3-77EE7253E4EA}" srcOrd="2" destOrd="0" presId="urn:microsoft.com/office/officeart/2018/2/layout/IconVerticalSolidList"/>
    <dgm:cxn modelId="{26ED512D-3F0D-4F92-A7CA-ABC17094D0B7}" type="presParOf" srcId="{198F1EA7-0F9D-4837-804A-7B606822BE65}" destId="{A1140929-943F-452F-8998-10040F08A38A}" srcOrd="3" destOrd="0" presId="urn:microsoft.com/office/officeart/2018/2/layout/IconVerticalSolidList"/>
    <dgm:cxn modelId="{74E62F6C-E5BE-426B-8348-462FB5447EE0}" type="presParOf" srcId="{CEE4A4AA-931F-4A73-B70E-D9F187043DE8}" destId="{5E190547-42BF-4D98-B35E-AD6DA5C44F93}" srcOrd="5" destOrd="0" presId="urn:microsoft.com/office/officeart/2018/2/layout/IconVerticalSolidList"/>
    <dgm:cxn modelId="{CC028FB0-07C7-4A75-B7AB-1A5908047BC4}" type="presParOf" srcId="{CEE4A4AA-931F-4A73-B70E-D9F187043DE8}" destId="{3FD43E4E-1C4A-47B1-A6C9-E7E2E0D6EE8E}" srcOrd="6" destOrd="0" presId="urn:microsoft.com/office/officeart/2018/2/layout/IconVerticalSolidList"/>
    <dgm:cxn modelId="{33E1E966-40AC-4150-8135-6856379AEBCD}" type="presParOf" srcId="{3FD43E4E-1C4A-47B1-A6C9-E7E2E0D6EE8E}" destId="{05FF36BB-043A-49A7-80D6-C81493AF217E}" srcOrd="0" destOrd="0" presId="urn:microsoft.com/office/officeart/2018/2/layout/IconVerticalSolidList"/>
    <dgm:cxn modelId="{E62765BD-3F8D-4E26-9619-5BBC1035A84B}" type="presParOf" srcId="{3FD43E4E-1C4A-47B1-A6C9-E7E2E0D6EE8E}" destId="{5FF460C3-D8AA-4DD1-AF9D-BCA0FF9227F6}" srcOrd="1" destOrd="0" presId="urn:microsoft.com/office/officeart/2018/2/layout/IconVerticalSolidList"/>
    <dgm:cxn modelId="{35544A5B-1ECF-4467-8748-20A50D623DE7}" type="presParOf" srcId="{3FD43E4E-1C4A-47B1-A6C9-E7E2E0D6EE8E}" destId="{540936C6-924A-42D4-9F16-AF23F8C73785}" srcOrd="2" destOrd="0" presId="urn:microsoft.com/office/officeart/2018/2/layout/IconVerticalSolidList"/>
    <dgm:cxn modelId="{11D20A01-918A-4743-A1BE-01B0F4E59E32}" type="presParOf" srcId="{3FD43E4E-1C4A-47B1-A6C9-E7E2E0D6EE8E}" destId="{409AF93A-3D25-4703-AF2A-A110EC4BCB0B}" srcOrd="3" destOrd="0" presId="urn:microsoft.com/office/officeart/2018/2/layout/IconVerticalSolidList"/>
    <dgm:cxn modelId="{E2D1209E-E46F-4410-AE06-7959B8F7CEA1}" type="presParOf" srcId="{CEE4A4AA-931F-4A73-B70E-D9F187043DE8}" destId="{8E6A042A-AD8F-4A9A-8D26-1CBA1292A432}" srcOrd="7" destOrd="0" presId="urn:microsoft.com/office/officeart/2018/2/layout/IconVerticalSolidList"/>
    <dgm:cxn modelId="{243D503A-8007-4FEB-93CE-D0A3EBB62640}" type="presParOf" srcId="{CEE4A4AA-931F-4A73-B70E-D9F187043DE8}" destId="{9C07C967-5920-4FD3-A731-4BA49D752AE8}" srcOrd="8" destOrd="0" presId="urn:microsoft.com/office/officeart/2018/2/layout/IconVerticalSolidList"/>
    <dgm:cxn modelId="{D8CFA9E1-148A-47E1-92C5-50FDE49DA83F}" type="presParOf" srcId="{9C07C967-5920-4FD3-A731-4BA49D752AE8}" destId="{9AE8CDAB-47F7-4C15-BCF1-A2A6084EF353}" srcOrd="0" destOrd="0" presId="urn:microsoft.com/office/officeart/2018/2/layout/IconVerticalSolidList"/>
    <dgm:cxn modelId="{ED109223-6A57-46E7-B69D-7008E7B6185F}" type="presParOf" srcId="{9C07C967-5920-4FD3-A731-4BA49D752AE8}" destId="{D4FE3B85-50D4-48AB-9076-65C4E66447B9}" srcOrd="1" destOrd="0" presId="urn:microsoft.com/office/officeart/2018/2/layout/IconVerticalSolidList"/>
    <dgm:cxn modelId="{F2BEA0D3-6712-48FD-A817-9A7DB0C51CBE}" type="presParOf" srcId="{9C07C967-5920-4FD3-A731-4BA49D752AE8}" destId="{6F81B968-0911-44D1-8CA8-56371290C0EE}" srcOrd="2" destOrd="0" presId="urn:microsoft.com/office/officeart/2018/2/layout/IconVerticalSolidList"/>
    <dgm:cxn modelId="{50185516-3300-43B4-9596-3EB5E0DE39FE}" type="presParOf" srcId="{9C07C967-5920-4FD3-A731-4BA49D752AE8}" destId="{97352261-BDA0-47EF-8C69-7AFC658EA9B0}" srcOrd="3" destOrd="0" presId="urn:microsoft.com/office/officeart/2018/2/layout/IconVerticalSolidList"/>
    <dgm:cxn modelId="{827F5ACB-E628-4261-A164-D80F5F91F0B5}" type="presParOf" srcId="{CEE4A4AA-931F-4A73-B70E-D9F187043DE8}" destId="{8484C994-4DAC-4959-86BC-B71FB38D9A99}" srcOrd="9" destOrd="0" presId="urn:microsoft.com/office/officeart/2018/2/layout/IconVerticalSolidList"/>
    <dgm:cxn modelId="{2653AC94-0A1C-4C85-8338-2D7BA1AA8DFA}" type="presParOf" srcId="{CEE4A4AA-931F-4A73-B70E-D9F187043DE8}" destId="{B0A4EC04-46C8-4220-9EB7-2691D651908B}" srcOrd="10" destOrd="0" presId="urn:microsoft.com/office/officeart/2018/2/layout/IconVerticalSolidList"/>
    <dgm:cxn modelId="{AEFD5ED4-7BAB-47BE-93D9-E5A8046291C4}" type="presParOf" srcId="{B0A4EC04-46C8-4220-9EB7-2691D651908B}" destId="{90F5B7E4-71C3-482C-BEAC-4C986003A061}" srcOrd="0" destOrd="0" presId="urn:microsoft.com/office/officeart/2018/2/layout/IconVerticalSolidList"/>
    <dgm:cxn modelId="{06F494D0-9B5D-4AA1-9F04-42439D534F5F}" type="presParOf" srcId="{B0A4EC04-46C8-4220-9EB7-2691D651908B}" destId="{670E6433-577B-4DC3-B575-C2192F50FEFA}" srcOrd="1" destOrd="0" presId="urn:microsoft.com/office/officeart/2018/2/layout/IconVerticalSolidList"/>
    <dgm:cxn modelId="{A96C0432-5105-4095-BC3D-C0384395140F}" type="presParOf" srcId="{B0A4EC04-46C8-4220-9EB7-2691D651908B}" destId="{A04FEEE6-55C5-46E5-A7E0-C724E5FBA623}" srcOrd="2" destOrd="0" presId="urn:microsoft.com/office/officeart/2018/2/layout/IconVerticalSolidList"/>
    <dgm:cxn modelId="{0B8BF6F5-7630-409D-9667-8092E0304955}" type="presParOf" srcId="{B0A4EC04-46C8-4220-9EB7-2691D651908B}" destId="{2571C1EE-82EF-41B2-99B3-1D0AF6083343}" srcOrd="3" destOrd="0" presId="urn:microsoft.com/office/officeart/2018/2/layout/IconVerticalSolidList"/>
    <dgm:cxn modelId="{DC0ADFCB-5424-4299-B57D-7DC3EF70F9E1}" type="presParOf" srcId="{CEE4A4AA-931F-4A73-B70E-D9F187043DE8}" destId="{1E286E45-04C4-4A74-A0DD-E612F87C6519}" srcOrd="11" destOrd="0" presId="urn:microsoft.com/office/officeart/2018/2/layout/IconVerticalSolidList"/>
    <dgm:cxn modelId="{01A30244-37B9-4FFF-AA5F-2AB0C8C09116}" type="presParOf" srcId="{CEE4A4AA-931F-4A73-B70E-D9F187043DE8}" destId="{37687A41-27DD-4E86-9478-B3711822EC9E}" srcOrd="12" destOrd="0" presId="urn:microsoft.com/office/officeart/2018/2/layout/IconVerticalSolidList"/>
    <dgm:cxn modelId="{BB0318E8-419F-4C2B-9F01-19150B0A4BAA}" type="presParOf" srcId="{37687A41-27DD-4E86-9478-B3711822EC9E}" destId="{DD6229A7-DAF5-4685-9CB9-D7DEBCB26C61}" srcOrd="0" destOrd="0" presId="urn:microsoft.com/office/officeart/2018/2/layout/IconVerticalSolidList"/>
    <dgm:cxn modelId="{904B007A-6471-4FD8-8458-4A5A242EF81B}" type="presParOf" srcId="{37687A41-27DD-4E86-9478-B3711822EC9E}" destId="{60E31AFE-B6B7-4A35-9F86-66B01E7CB178}" srcOrd="1" destOrd="0" presId="urn:microsoft.com/office/officeart/2018/2/layout/IconVerticalSolidList"/>
    <dgm:cxn modelId="{BF96F32B-4E52-4B7E-803C-BEF6DDE19AD0}" type="presParOf" srcId="{37687A41-27DD-4E86-9478-B3711822EC9E}" destId="{2B9FCF08-BECF-4F5C-981C-ED5EB34E5656}" srcOrd="2" destOrd="0" presId="urn:microsoft.com/office/officeart/2018/2/layout/IconVerticalSolidList"/>
    <dgm:cxn modelId="{4ECEA2DF-D7BA-4E13-AD46-513EFD6199DE}" type="presParOf" srcId="{37687A41-27DD-4E86-9478-B3711822EC9E}" destId="{27B89EC2-661C-4518-B11E-C0654C463790}" srcOrd="3" destOrd="0" presId="urn:microsoft.com/office/officeart/2018/2/layout/IconVerticalSolidList"/>
    <dgm:cxn modelId="{B2D6E824-A8BB-4FEA-B6A9-3405404AD3A4}" type="presParOf" srcId="{CEE4A4AA-931F-4A73-B70E-D9F187043DE8}" destId="{40DF6C8E-A1A2-4A7D-88E7-30BEE8CC44FB}" srcOrd="13" destOrd="0" presId="urn:microsoft.com/office/officeart/2018/2/layout/IconVerticalSolidList"/>
    <dgm:cxn modelId="{14FB315E-D29D-4DFB-A96F-0635A2E80E13}" type="presParOf" srcId="{CEE4A4AA-931F-4A73-B70E-D9F187043DE8}" destId="{EBF4BF36-C757-469E-B6E6-6EECC97E6C37}" srcOrd="14" destOrd="0" presId="urn:microsoft.com/office/officeart/2018/2/layout/IconVerticalSolidList"/>
    <dgm:cxn modelId="{286F3A91-1908-4031-9224-DAC2F90CD00E}" type="presParOf" srcId="{EBF4BF36-C757-469E-B6E6-6EECC97E6C37}" destId="{7EF7AECE-8173-463B-9DF3-E3143F1A6976}" srcOrd="0" destOrd="0" presId="urn:microsoft.com/office/officeart/2018/2/layout/IconVerticalSolidList"/>
    <dgm:cxn modelId="{525A2AC1-1D4B-40A9-979F-9D61FEC99494}" type="presParOf" srcId="{EBF4BF36-C757-469E-B6E6-6EECC97E6C37}" destId="{D9C7527D-D002-44F1-8854-CC452D76553F}" srcOrd="1" destOrd="0" presId="urn:microsoft.com/office/officeart/2018/2/layout/IconVerticalSolidList"/>
    <dgm:cxn modelId="{BA3169FF-910D-44B0-80A2-7E4C51762DEF}" type="presParOf" srcId="{EBF4BF36-C757-469E-B6E6-6EECC97E6C37}" destId="{DDFFB55D-6707-444C-A38B-5171A10FC0CF}" srcOrd="2" destOrd="0" presId="urn:microsoft.com/office/officeart/2018/2/layout/IconVerticalSolidList"/>
    <dgm:cxn modelId="{5CB17916-6D4F-4EAF-A4F9-B8DD377A6D6A}" type="presParOf" srcId="{EBF4BF36-C757-469E-B6E6-6EECC97E6C37}" destId="{E5AF285A-2363-4AA7-A7F0-AAA5E4A6DE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47CFB-8C8F-4A0A-8D1F-31874C41CB9C}">
      <dsp:nvSpPr>
        <dsp:cNvPr id="0" name=""/>
        <dsp:cNvSpPr/>
      </dsp:nvSpPr>
      <dsp:spPr>
        <a:xfrm>
          <a:off x="0" y="250737"/>
          <a:ext cx="7959067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712" tIns="312420" rIns="6177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Generate minimal perturbations to fool deep neural networks.</a:t>
          </a:r>
        </a:p>
      </dsp:txBody>
      <dsp:txXfrm>
        <a:off x="0" y="250737"/>
        <a:ext cx="7959067" cy="626062"/>
      </dsp:txXfrm>
    </dsp:sp>
    <dsp:sp modelId="{9539D465-11AC-453A-B3D8-6027D6B80335}">
      <dsp:nvSpPr>
        <dsp:cNvPr id="0" name=""/>
        <dsp:cNvSpPr/>
      </dsp:nvSpPr>
      <dsp:spPr>
        <a:xfrm>
          <a:off x="397953" y="29337"/>
          <a:ext cx="557134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584" tIns="0" rIns="21058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Objective:</a:t>
          </a:r>
        </a:p>
      </dsp:txBody>
      <dsp:txXfrm>
        <a:off x="419569" y="50953"/>
        <a:ext cx="5528114" cy="399568"/>
      </dsp:txXfrm>
    </dsp:sp>
    <dsp:sp modelId="{82FFE00C-30C8-4322-A2BB-968C41F53463}">
      <dsp:nvSpPr>
        <dsp:cNvPr id="0" name=""/>
        <dsp:cNvSpPr/>
      </dsp:nvSpPr>
      <dsp:spPr>
        <a:xfrm>
          <a:off x="0" y="1179200"/>
          <a:ext cx="7959067" cy="274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712" tIns="312420" rIns="6177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Initialize with input image, neural network (net), and parameters.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Get the output scores (</a:t>
          </a:r>
          <a:r>
            <a:rPr lang="en-US" sz="1500" kern="1200" dirty="0" err="1"/>
            <a:t>f_image</a:t>
          </a:r>
          <a:r>
            <a:rPr lang="en-US" sz="1500" kern="1200" dirty="0"/>
            <a:t>) and identify the target class (label).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Initialize perturbed image (pert_image) and gradient (w).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Iteratively: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Compute gradients for each class.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Choose the class that contributes most to the perturbation.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Update perturbation vector (r_i).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Update perturbed image.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Check if the perturbed image changes the classification.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Repeat until the target class changes or maximum iterations are reached.</a:t>
          </a:r>
        </a:p>
      </dsp:txBody>
      <dsp:txXfrm>
        <a:off x="0" y="1179200"/>
        <a:ext cx="7959067" cy="2740500"/>
      </dsp:txXfrm>
    </dsp:sp>
    <dsp:sp modelId="{CBA470F3-E82F-477D-A302-BDA0085D3D84}">
      <dsp:nvSpPr>
        <dsp:cNvPr id="0" name=""/>
        <dsp:cNvSpPr/>
      </dsp:nvSpPr>
      <dsp:spPr>
        <a:xfrm>
          <a:off x="397953" y="957800"/>
          <a:ext cx="557134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584" tIns="0" rIns="21058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Key Steps:</a:t>
          </a:r>
        </a:p>
      </dsp:txBody>
      <dsp:txXfrm>
        <a:off x="419569" y="979416"/>
        <a:ext cx="5528114" cy="399568"/>
      </dsp:txXfrm>
    </dsp:sp>
    <dsp:sp modelId="{E6867750-4DBD-41F3-80A4-4B1E80687A72}">
      <dsp:nvSpPr>
        <dsp:cNvPr id="0" name=""/>
        <dsp:cNvSpPr/>
      </dsp:nvSpPr>
      <dsp:spPr>
        <a:xfrm>
          <a:off x="0" y="4222100"/>
          <a:ext cx="7959067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712" tIns="312420" rIns="61771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Perturbation vector (r_tot), number of iterations (loop_i), original label (label), final label (k_i), perturbed image.</a:t>
          </a:r>
        </a:p>
      </dsp:txBody>
      <dsp:txXfrm>
        <a:off x="0" y="4222100"/>
        <a:ext cx="7959067" cy="826875"/>
      </dsp:txXfrm>
    </dsp:sp>
    <dsp:sp modelId="{9898006C-908A-49A1-84E3-7510DC4EF04E}">
      <dsp:nvSpPr>
        <dsp:cNvPr id="0" name=""/>
        <dsp:cNvSpPr/>
      </dsp:nvSpPr>
      <dsp:spPr>
        <a:xfrm>
          <a:off x="397953" y="4000700"/>
          <a:ext cx="557134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584" tIns="0" rIns="21058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Output:</a:t>
          </a:r>
        </a:p>
      </dsp:txBody>
      <dsp:txXfrm>
        <a:off x="419569" y="4022316"/>
        <a:ext cx="552811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47BB0-36C5-4217-A150-87BECC890246}">
      <dsp:nvSpPr>
        <dsp:cNvPr id="0" name=""/>
        <dsp:cNvSpPr/>
      </dsp:nvSpPr>
      <dsp:spPr>
        <a:xfrm>
          <a:off x="0" y="588"/>
          <a:ext cx="6692813" cy="13777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43C4F-C285-4727-ACE8-DFABD73B52BE}">
      <dsp:nvSpPr>
        <dsp:cNvPr id="0" name=""/>
        <dsp:cNvSpPr/>
      </dsp:nvSpPr>
      <dsp:spPr>
        <a:xfrm>
          <a:off x="416759" y="310575"/>
          <a:ext cx="757744" cy="7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09F66-D296-4727-957D-988ECA68FF40}">
      <dsp:nvSpPr>
        <dsp:cNvPr id="0" name=""/>
        <dsp:cNvSpPr/>
      </dsp:nvSpPr>
      <dsp:spPr>
        <a:xfrm>
          <a:off x="1591264" y="588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DNNs can be easily fooled to make incorrect predictions through normal images with intentional, small, and human imperceptible perturbation.</a:t>
          </a:r>
          <a:endParaRPr lang="en-US" sz="1800" kern="1200"/>
        </a:p>
      </dsp:txBody>
      <dsp:txXfrm>
        <a:off x="1591264" y="588"/>
        <a:ext cx="5101549" cy="1377717"/>
      </dsp:txXfrm>
    </dsp:sp>
    <dsp:sp modelId="{DECE61DA-87BF-4CFF-AD5F-06F8A66CA5AC}">
      <dsp:nvSpPr>
        <dsp:cNvPr id="0" name=""/>
        <dsp:cNvSpPr/>
      </dsp:nvSpPr>
      <dsp:spPr>
        <a:xfrm>
          <a:off x="0" y="1722736"/>
          <a:ext cx="6692813" cy="13777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71687-7BDB-419B-8C96-0E8B45F12942}">
      <dsp:nvSpPr>
        <dsp:cNvPr id="0" name=""/>
        <dsp:cNvSpPr/>
      </dsp:nvSpPr>
      <dsp:spPr>
        <a:xfrm>
          <a:off x="416759" y="2032722"/>
          <a:ext cx="757744" cy="7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A96D8-C8F6-492A-B15F-876B81120EE0}">
      <dsp:nvSpPr>
        <dsp:cNvPr id="0" name=""/>
        <dsp:cNvSpPr/>
      </dsp:nvSpPr>
      <dsp:spPr>
        <a:xfrm>
          <a:off x="1591264" y="1722736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This algorithm works on the basics of Deep Image Prior(DIP).</a:t>
          </a:r>
          <a:endParaRPr lang="en-US" sz="1800" kern="1200"/>
        </a:p>
      </dsp:txBody>
      <dsp:txXfrm>
        <a:off x="1591264" y="1722736"/>
        <a:ext cx="5101549" cy="1377717"/>
      </dsp:txXfrm>
    </dsp:sp>
    <dsp:sp modelId="{562000F8-00BB-4363-BFEF-19D1697C165D}">
      <dsp:nvSpPr>
        <dsp:cNvPr id="0" name=""/>
        <dsp:cNvSpPr/>
      </dsp:nvSpPr>
      <dsp:spPr>
        <a:xfrm>
          <a:off x="0" y="3444883"/>
          <a:ext cx="6692813" cy="1377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38E9A-D864-43EA-B0FE-466E8923A218}">
      <dsp:nvSpPr>
        <dsp:cNvPr id="0" name=""/>
        <dsp:cNvSpPr/>
      </dsp:nvSpPr>
      <dsp:spPr>
        <a:xfrm>
          <a:off x="416759" y="3754869"/>
          <a:ext cx="757744" cy="7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ACCAD-D318-41D9-94BC-16F202124EC2}">
      <dsp:nvSpPr>
        <dsp:cNvPr id="0" name=""/>
        <dsp:cNvSpPr/>
      </dsp:nvSpPr>
      <dsp:spPr>
        <a:xfrm>
          <a:off x="1591264" y="3444883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Till DIP method , all defense methods rely heavily on the external priors learned from a large training dataset, while neglecting the rich internal priors within the input itself.</a:t>
          </a:r>
          <a:endParaRPr lang="en-US" sz="1800" kern="1200"/>
        </a:p>
      </dsp:txBody>
      <dsp:txXfrm>
        <a:off x="1591264" y="3444883"/>
        <a:ext cx="5101549" cy="1377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B5B5A-C399-4C1A-A067-71C6243F2323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FC33E-7FE2-4B7B-8B8C-2C3E6015C300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92D64-C422-4A38-8016-BC43F0751B71}">
      <dsp:nvSpPr>
        <dsp:cNvPr id="0" name=""/>
        <dsp:cNvSpPr/>
      </dsp:nvSpPr>
      <dsp:spPr>
        <a:xfrm>
          <a:off x="1350519" y="499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Decomposition for Precision:</a:t>
          </a:r>
          <a:r>
            <a:rPr lang="en-IN" sz="1700" kern="1200" dirty="0"/>
            <a:t> ZS-N2N breaks down noisy images into correlated pairs, extracting signal similarities and independent noise, paving the way for targeted denoising.</a:t>
          </a:r>
          <a:endParaRPr lang="en-US" sz="1700" kern="1200" dirty="0"/>
        </a:p>
      </dsp:txBody>
      <dsp:txXfrm>
        <a:off x="1350519" y="499"/>
        <a:ext cx="8267613" cy="1169280"/>
      </dsp:txXfrm>
    </dsp:sp>
    <dsp:sp modelId="{25E66DDD-E5E3-47BF-AA15-7D3F0986B00B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7F6FC-C255-440A-8809-B41FBDB6DEFB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173D5-DA09-4B70-989B-4C217FA36E65}">
      <dsp:nvSpPr>
        <dsp:cNvPr id="0" name=""/>
        <dsp:cNvSpPr/>
      </dsp:nvSpPr>
      <dsp:spPr>
        <a:xfrm>
          <a:off x="1350519" y="1462100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Efficient Training Strategy:</a:t>
          </a:r>
          <a:r>
            <a:rPr lang="en-IN" sz="1700" kern="1200" dirty="0"/>
            <a:t> Utilizing a lightweight network and explicit regularization, ZS-N2N trains on a single noisy image, defying overfitting while ensuring robust performance.</a:t>
          </a:r>
          <a:endParaRPr lang="en-US" sz="1700" kern="1200" dirty="0"/>
        </a:p>
      </dsp:txBody>
      <dsp:txXfrm>
        <a:off x="1350519" y="1462100"/>
        <a:ext cx="8267613" cy="1169280"/>
      </dsp:txXfrm>
    </dsp:sp>
    <dsp:sp modelId="{ADBA88F1-CAA9-44F2-858A-CB5670C8AB19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A670-9049-4BAC-AA45-9F368E55B2CC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A9BAB-07A0-4562-B83C-23F5917B2A3D}">
      <dsp:nvSpPr>
        <dsp:cNvPr id="0" name=""/>
        <dsp:cNvSpPr/>
      </dsp:nvSpPr>
      <dsp:spPr>
        <a:xfrm>
          <a:off x="1350519" y="2923701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Symmetric Consistency Enhancement:</a:t>
          </a:r>
          <a:r>
            <a:rPr lang="en-IN" sz="1700" kern="1200" dirty="0"/>
            <a:t> Incorporating residual learning, symmetric loss, and consistency enforcement, ZS-N2N's network optimizes noise elimination, achieving impressive denoising with minimal computational cost.</a:t>
          </a:r>
          <a:endParaRPr lang="en-US" sz="1700" kern="1200" dirty="0"/>
        </a:p>
      </dsp:txBody>
      <dsp:txXfrm>
        <a:off x="1350519" y="2923701"/>
        <a:ext cx="8267613" cy="1169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4212C-F3DE-4531-81E9-831056EA448D}">
      <dsp:nvSpPr>
        <dsp:cNvPr id="0" name=""/>
        <dsp:cNvSpPr/>
      </dsp:nvSpPr>
      <dsp:spPr>
        <a:xfrm>
          <a:off x="0" y="2814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15B63-7E97-4976-92AC-E229063067AC}">
      <dsp:nvSpPr>
        <dsp:cNvPr id="0" name=""/>
        <dsp:cNvSpPr/>
      </dsp:nvSpPr>
      <dsp:spPr>
        <a:xfrm>
          <a:off x="127039" y="97306"/>
          <a:ext cx="231206" cy="230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44470-CB2B-4F1B-AA85-6AB547B289B5}">
      <dsp:nvSpPr>
        <dsp:cNvPr id="0" name=""/>
        <dsp:cNvSpPr/>
      </dsp:nvSpPr>
      <dsp:spPr>
        <a:xfrm>
          <a:off x="485285" y="2814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Objective:</a:t>
          </a:r>
          <a:endParaRPr lang="en-US" sz="1400" kern="1200"/>
        </a:p>
      </dsp:txBody>
      <dsp:txXfrm>
        <a:off x="485285" y="2814"/>
        <a:ext cx="8760370" cy="472460"/>
      </dsp:txXfrm>
    </dsp:sp>
    <dsp:sp modelId="{74DBBA91-5A97-4D38-A76A-23F550536B7B}">
      <dsp:nvSpPr>
        <dsp:cNvPr id="0" name=""/>
        <dsp:cNvSpPr/>
      </dsp:nvSpPr>
      <dsp:spPr>
        <a:xfrm>
          <a:off x="0" y="593390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54DA-A7D5-4AD3-B31E-30F8EBD4A486}">
      <dsp:nvSpPr>
        <dsp:cNvPr id="0" name=""/>
        <dsp:cNvSpPr/>
      </dsp:nvSpPr>
      <dsp:spPr>
        <a:xfrm>
          <a:off x="127039" y="687882"/>
          <a:ext cx="231206" cy="230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E6123-E8D8-4B31-843D-8E5E6D7C7469}">
      <dsp:nvSpPr>
        <dsp:cNvPr id="0" name=""/>
        <dsp:cNvSpPr/>
      </dsp:nvSpPr>
      <dsp:spPr>
        <a:xfrm>
          <a:off x="485285" y="593390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Achieve robust image denoising using a lightweight neural network without extensive training data.</a:t>
          </a:r>
          <a:endParaRPr lang="en-US" sz="1400" kern="1200"/>
        </a:p>
      </dsp:txBody>
      <dsp:txXfrm>
        <a:off x="485285" y="593390"/>
        <a:ext cx="8760370" cy="472460"/>
      </dsp:txXfrm>
    </dsp:sp>
    <dsp:sp modelId="{DF793BC9-3BB9-412A-8972-F31E75CAF56B}">
      <dsp:nvSpPr>
        <dsp:cNvPr id="0" name=""/>
        <dsp:cNvSpPr/>
      </dsp:nvSpPr>
      <dsp:spPr>
        <a:xfrm>
          <a:off x="0" y="1183966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C10C7-1414-4EA0-A24D-323F3909B23B}">
      <dsp:nvSpPr>
        <dsp:cNvPr id="0" name=""/>
        <dsp:cNvSpPr/>
      </dsp:nvSpPr>
      <dsp:spPr>
        <a:xfrm>
          <a:off x="127039" y="1278458"/>
          <a:ext cx="231206" cy="230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40929-943F-452F-8998-10040F08A38A}">
      <dsp:nvSpPr>
        <dsp:cNvPr id="0" name=""/>
        <dsp:cNvSpPr/>
      </dsp:nvSpPr>
      <dsp:spPr>
        <a:xfrm>
          <a:off x="485285" y="1183966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Key Steps:</a:t>
          </a:r>
          <a:endParaRPr lang="en-US" sz="1400" kern="1200"/>
        </a:p>
      </dsp:txBody>
      <dsp:txXfrm>
        <a:off x="485285" y="1183966"/>
        <a:ext cx="8760370" cy="472460"/>
      </dsp:txXfrm>
    </dsp:sp>
    <dsp:sp modelId="{05FF36BB-043A-49A7-80D6-C81493AF217E}">
      <dsp:nvSpPr>
        <dsp:cNvPr id="0" name=""/>
        <dsp:cNvSpPr/>
      </dsp:nvSpPr>
      <dsp:spPr>
        <a:xfrm>
          <a:off x="0" y="1774542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460C3-D8AA-4DD1-AF9D-BCA0FF9227F6}">
      <dsp:nvSpPr>
        <dsp:cNvPr id="0" name=""/>
        <dsp:cNvSpPr/>
      </dsp:nvSpPr>
      <dsp:spPr>
        <a:xfrm>
          <a:off x="127039" y="1869034"/>
          <a:ext cx="231206" cy="230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AF93A-3D25-4703-AF2A-A110EC4BCB0B}">
      <dsp:nvSpPr>
        <dsp:cNvPr id="0" name=""/>
        <dsp:cNvSpPr/>
      </dsp:nvSpPr>
      <dsp:spPr>
        <a:xfrm>
          <a:off x="485285" y="1774542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Train a simple 2-layer neural network on downsampled pairs of noisy images.</a:t>
          </a:r>
          <a:endParaRPr lang="en-US" sz="1400" kern="1200"/>
        </a:p>
      </dsp:txBody>
      <dsp:txXfrm>
        <a:off x="485285" y="1774542"/>
        <a:ext cx="8760370" cy="472460"/>
      </dsp:txXfrm>
    </dsp:sp>
    <dsp:sp modelId="{9AE8CDAB-47F7-4C15-BCF1-A2A6084EF353}">
      <dsp:nvSpPr>
        <dsp:cNvPr id="0" name=""/>
        <dsp:cNvSpPr/>
      </dsp:nvSpPr>
      <dsp:spPr>
        <a:xfrm>
          <a:off x="0" y="2365118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E3B85-50D4-48AB-9076-65C4E66447B9}">
      <dsp:nvSpPr>
        <dsp:cNvPr id="0" name=""/>
        <dsp:cNvSpPr/>
      </dsp:nvSpPr>
      <dsp:spPr>
        <a:xfrm>
          <a:off x="127039" y="2459610"/>
          <a:ext cx="231206" cy="230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52261-BDA0-47EF-8C69-7AFC658EA9B0}">
      <dsp:nvSpPr>
        <dsp:cNvPr id="0" name=""/>
        <dsp:cNvSpPr/>
      </dsp:nvSpPr>
      <dsp:spPr>
        <a:xfrm>
          <a:off x="485285" y="2365118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Implement residual learning for noise fitting and a symmetric loss for stability.</a:t>
          </a:r>
          <a:endParaRPr lang="en-US" sz="1400" kern="1200"/>
        </a:p>
      </dsp:txBody>
      <dsp:txXfrm>
        <a:off x="485285" y="2365118"/>
        <a:ext cx="8760370" cy="472460"/>
      </dsp:txXfrm>
    </dsp:sp>
    <dsp:sp modelId="{90F5B7E4-71C3-482C-BEAC-4C986003A061}">
      <dsp:nvSpPr>
        <dsp:cNvPr id="0" name=""/>
        <dsp:cNvSpPr/>
      </dsp:nvSpPr>
      <dsp:spPr>
        <a:xfrm>
          <a:off x="0" y="2955693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E6433-577B-4DC3-B575-C2192F50FEFA}">
      <dsp:nvSpPr>
        <dsp:cNvPr id="0" name=""/>
        <dsp:cNvSpPr/>
      </dsp:nvSpPr>
      <dsp:spPr>
        <a:xfrm>
          <a:off x="127039" y="3050186"/>
          <a:ext cx="231206" cy="2309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1C1EE-82EF-41B2-99B3-1D0AF6083343}">
      <dsp:nvSpPr>
        <dsp:cNvPr id="0" name=""/>
        <dsp:cNvSpPr/>
      </dsp:nvSpPr>
      <dsp:spPr>
        <a:xfrm>
          <a:off x="485285" y="2955693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Apply the trained network to denoise input images effectively.</a:t>
          </a:r>
          <a:endParaRPr lang="en-US" sz="1400" kern="1200"/>
        </a:p>
      </dsp:txBody>
      <dsp:txXfrm>
        <a:off x="485285" y="2955693"/>
        <a:ext cx="8760370" cy="472460"/>
      </dsp:txXfrm>
    </dsp:sp>
    <dsp:sp modelId="{DD6229A7-DAF5-4685-9CB9-D7DEBCB26C61}">
      <dsp:nvSpPr>
        <dsp:cNvPr id="0" name=""/>
        <dsp:cNvSpPr/>
      </dsp:nvSpPr>
      <dsp:spPr>
        <a:xfrm>
          <a:off x="0" y="3546269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31AFE-B6B7-4A35-9F86-66B01E7CB178}">
      <dsp:nvSpPr>
        <dsp:cNvPr id="0" name=""/>
        <dsp:cNvSpPr/>
      </dsp:nvSpPr>
      <dsp:spPr>
        <a:xfrm>
          <a:off x="127039" y="3640762"/>
          <a:ext cx="231206" cy="23098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89EC2-661C-4518-B11E-C0654C463790}">
      <dsp:nvSpPr>
        <dsp:cNvPr id="0" name=""/>
        <dsp:cNvSpPr/>
      </dsp:nvSpPr>
      <dsp:spPr>
        <a:xfrm>
          <a:off x="485285" y="3546269"/>
          <a:ext cx="8760370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Output:</a:t>
          </a:r>
          <a:endParaRPr lang="en-US" sz="1400" kern="1200"/>
        </a:p>
      </dsp:txBody>
      <dsp:txXfrm>
        <a:off x="485285" y="3546269"/>
        <a:ext cx="8760370" cy="472460"/>
      </dsp:txXfrm>
    </dsp:sp>
    <dsp:sp modelId="{7EF7AECE-8173-463B-9DF3-E3143F1A6976}">
      <dsp:nvSpPr>
        <dsp:cNvPr id="0" name=""/>
        <dsp:cNvSpPr/>
      </dsp:nvSpPr>
      <dsp:spPr>
        <a:xfrm>
          <a:off x="0" y="4136845"/>
          <a:ext cx="9274805" cy="419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7527D-D002-44F1-8854-CC452D76553F}">
      <dsp:nvSpPr>
        <dsp:cNvPr id="0" name=""/>
        <dsp:cNvSpPr/>
      </dsp:nvSpPr>
      <dsp:spPr>
        <a:xfrm>
          <a:off x="127163" y="4231337"/>
          <a:ext cx="231206" cy="23098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F285A-2363-4AA7-A7F0-AAA5E4A6DE45}">
      <dsp:nvSpPr>
        <dsp:cNvPr id="0" name=""/>
        <dsp:cNvSpPr/>
      </dsp:nvSpPr>
      <dsp:spPr>
        <a:xfrm>
          <a:off x="485533" y="4136845"/>
          <a:ext cx="8728579" cy="47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2" tIns="50002" rIns="50002" bIns="500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Efficient denoising with promising results, demonstrated through denoised images and peak signal-to-noise ratio (PSNR) evaluation.</a:t>
          </a:r>
          <a:endParaRPr lang="en-US" sz="1400" kern="1200"/>
        </a:p>
      </dsp:txBody>
      <dsp:txXfrm>
        <a:off x="485533" y="4136845"/>
        <a:ext cx="8728579" cy="47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532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9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6186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28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1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1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6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6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4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7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8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as791/Adversarial-Example-Attack-and-Defense/blob/master/Adversarial_Example_%28Attack_and_defense%29.ipynb?authuser=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n-adversarial-example-for-object-detection-task-22-Left-object-detection-on-a-clean_fig5_32326759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scalnetwork.org/challenges/VOC/voc2007/workshop/index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erit.net/blog/four-defenses-against-adversarial-attacks-all-un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8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0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2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2" name="Isosceles Triangle 301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3" name="Isosceles Triangle 322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A962CD3-9A88-8CC3-C67F-BD024BBD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Defense for the Adversarial Attacks on Object detection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E29889D-C7BF-504D-9E46-2371EF18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39A76-D663-C78B-93FB-CEB3BDAD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</a:t>
            </a:fld>
            <a:endParaRPr lang="en-US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F6A95-7CF9-253F-1974-A66D2AAFA9E8}"/>
              </a:ext>
            </a:extLst>
          </p:cNvPr>
          <p:cNvSpPr txBox="1"/>
          <p:nvPr/>
        </p:nvSpPr>
        <p:spPr>
          <a:xfrm>
            <a:off x="6096000" y="4342290"/>
            <a:ext cx="484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Supervisor :Dr. Indra Deep Mastan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5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A961-3F63-0CD3-29F9-DB342796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FGSM Model: FGSM Function 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63D29-ADCC-E8B2-C98D-A35EDA46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220103"/>
            <a:ext cx="8336921" cy="365125"/>
          </a:xfrm>
        </p:spPr>
        <p:txBody>
          <a:bodyPr/>
          <a:lstStyle/>
          <a:p>
            <a:r>
              <a:rPr lang="en-IN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https://colab.research.google.com/github/as791/Adversarial-Example-Attack-and-Defense/blob/master/Adversarial_Example_%28Attack_and_defense%29.ipynb?authuser=3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F0754-6209-0015-6ED8-DE2DA54A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D27AA-966A-42E9-467F-C50A6D445585}"/>
              </a:ext>
            </a:extLst>
          </p:cNvPr>
          <p:cNvSpPr txBox="1"/>
          <p:nvPr/>
        </p:nvSpPr>
        <p:spPr>
          <a:xfrm>
            <a:off x="940996" y="2608204"/>
            <a:ext cx="740331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rebuchet MS"/>
                <a:ea typeface="+mn-lt"/>
                <a:cs typeface="+mn-lt"/>
              </a:rPr>
              <a:t>Algorithm</a:t>
            </a:r>
            <a:r>
              <a:rPr lang="en-US" sz="2200">
                <a:latin typeface="Trebuchet MS"/>
                <a:ea typeface="+mn-lt"/>
                <a:cs typeface="+mn-lt"/>
              </a:rPr>
              <a:t>: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-FGSM computes the gradients of a loss function with respect to input image</a:t>
            </a:r>
          </a:p>
          <a:p>
            <a:r>
              <a:rPr lang="en-US" sz="2200">
                <a:ea typeface="+mn-lt"/>
                <a:cs typeface="+mn-lt"/>
              </a:rPr>
              <a:t>-It uses the sign of the gradients to create a new image (the  adversarial image) that maximizes the loss.</a:t>
            </a:r>
          </a:p>
          <a:p>
            <a:endParaRPr lang="en-US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0AF69-99E4-FD9E-7919-5A9166A0E928}"/>
              </a:ext>
            </a:extLst>
          </p:cNvPr>
          <p:cNvSpPr txBox="1"/>
          <p:nvPr/>
        </p:nvSpPr>
        <p:spPr>
          <a:xfrm>
            <a:off x="898407" y="1524000"/>
            <a:ext cx="86689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Objective</a:t>
            </a:r>
            <a:r>
              <a:rPr lang="en-US" sz="2200"/>
              <a:t>:</a:t>
            </a:r>
            <a:r>
              <a:rPr lang="en-US" sz="2200">
                <a:ea typeface="+mn-lt"/>
                <a:cs typeface="+mn-lt"/>
              </a:rPr>
              <a:t> To add a small perturbation to the input data to misclassify it.</a:t>
            </a:r>
            <a:endParaRPr lang="en-US" sz="2200"/>
          </a:p>
          <a:p>
            <a:pPr algn="l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4BAC0-025D-5925-509F-B7E78676FCD1}"/>
              </a:ext>
            </a:extLst>
          </p:cNvPr>
          <p:cNvSpPr txBox="1"/>
          <p:nvPr/>
        </p:nvSpPr>
        <p:spPr>
          <a:xfrm>
            <a:off x="898408" y="4868333"/>
            <a:ext cx="79633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Output</a:t>
            </a:r>
            <a:r>
              <a:rPr lang="en-US" sz="2200"/>
              <a:t>: </a:t>
            </a:r>
            <a:r>
              <a:rPr lang="en-US" sz="2200">
                <a:latin typeface="Trebuchet MS"/>
              </a:rPr>
              <a:t>We Get </a:t>
            </a:r>
            <a:r>
              <a:rPr lang="en-US" sz="2200"/>
              <a:t>Perturbed/adversarial image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9370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AA42-FBC6-0BE7-9DFD-D480BC35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4" name="Picture 3" descr="A table and chairs with a label">
            <a:extLst>
              <a:ext uri="{FF2B5EF4-FFF2-40B4-BE49-F238E27FC236}">
                <a16:creationId xmlns:a16="http://schemas.microsoft.com/office/drawing/2014/main" id="{C0C6B533-BF08-B358-25F6-752D21AAC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6" y="1625303"/>
            <a:ext cx="3530146" cy="3607393"/>
          </a:xfrm>
          <a:prstGeom prst="rect">
            <a:avLst/>
          </a:prstGeom>
        </p:spPr>
      </p:pic>
      <p:pic>
        <p:nvPicPr>
          <p:cNvPr id="5" name="Picture 4" descr="A table and chairs with a height chart&#10;&#10;Description automatically generated">
            <a:extLst>
              <a:ext uri="{FF2B5EF4-FFF2-40B4-BE49-F238E27FC236}">
                <a16:creationId xmlns:a16="http://schemas.microsoft.com/office/drawing/2014/main" id="{E64E4A90-C9FA-9283-02EE-4C82004A8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5" y="1556951"/>
            <a:ext cx="3658367" cy="35072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64A7E8A-5AB3-F95D-DB64-D384BDE0D5AE}"/>
              </a:ext>
            </a:extLst>
          </p:cNvPr>
          <p:cNvSpPr/>
          <p:nvPr/>
        </p:nvSpPr>
        <p:spPr>
          <a:xfrm>
            <a:off x="4268229" y="3053147"/>
            <a:ext cx="1204783" cy="741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61D21-76A6-3567-C895-10C30A0C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DeepFool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69219-2B63-3A95-F3E8-A936278E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136" y="6041362"/>
            <a:ext cx="36843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2A420-015E-F30A-264E-6CE41335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6842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1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phere of mesh and nodes">
            <a:extLst>
              <a:ext uri="{FF2B5EF4-FFF2-40B4-BE49-F238E27FC236}">
                <a16:creationId xmlns:a16="http://schemas.microsoft.com/office/drawing/2014/main" id="{5C7C906C-EB55-7DE1-4397-1527CB6AF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B6317-AECD-D05D-6C5E-12EB0C47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 What is </a:t>
            </a:r>
            <a:r>
              <a:rPr lang="en-US" dirty="0" err="1"/>
              <a:t>DeepFool</a:t>
            </a:r>
            <a:r>
              <a:rPr lang="en-US" dirty="0"/>
              <a:t>?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22F0189-693B-0336-2E11-4ADA78465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DeepFool</a:t>
            </a:r>
            <a:r>
              <a:rPr lang="en-US" dirty="0"/>
              <a:t> is an adversarial attack method designed to deceive deep neural networks.</a:t>
            </a:r>
          </a:p>
          <a:p>
            <a:r>
              <a:rPr lang="en-US" dirty="0"/>
              <a:t>Fool neural networks into misclassifying input images with imperceptible perturbations.</a:t>
            </a:r>
          </a:p>
          <a:p>
            <a:r>
              <a:rPr lang="en-US" dirty="0"/>
              <a:t>Iterative process: Gradually modifies input to minimize classification confidence.</a:t>
            </a:r>
          </a:p>
          <a:p>
            <a:r>
              <a:rPr lang="en-US" dirty="0"/>
              <a:t>Minimization Objective: Perturbations aim to be small yet effective.</a:t>
            </a:r>
          </a:p>
          <a:p>
            <a:pPr marL="0" indent="0">
              <a:buNone/>
            </a:pPr>
            <a:endParaRPr lang="en-US" b="0" i="0" dirty="0"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4A72A-D5F3-522A-1FE7-1F43B723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ea typeface="+mn-lt"/>
                <a:cs typeface="+mn-lt"/>
              </a:rPr>
              <a:t>DeepFool</a:t>
            </a:r>
            <a:r>
              <a:rPr lang="en-US" dirty="0">
                <a:ea typeface="+mn-lt"/>
                <a:cs typeface="+mn-lt"/>
              </a:rPr>
              <a:t>: a simple and accurate method to fool deep neural networks by </a:t>
            </a:r>
            <a:r>
              <a:rPr lang="en-US" dirty="0" err="1">
                <a:ea typeface="+mn-lt"/>
                <a:cs typeface="+mn-lt"/>
              </a:rPr>
              <a:t>Seyed</a:t>
            </a:r>
            <a:r>
              <a:rPr lang="en-US" dirty="0">
                <a:ea typeface="+mn-lt"/>
                <a:cs typeface="+mn-lt"/>
              </a:rPr>
              <a:t>-Mohsen </a:t>
            </a:r>
            <a:r>
              <a:rPr lang="en-US" dirty="0" err="1">
                <a:ea typeface="+mn-lt"/>
                <a:cs typeface="+mn-lt"/>
              </a:rPr>
              <a:t>Moosavi-Dezfooli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Alhussein</a:t>
            </a:r>
            <a:r>
              <a:rPr lang="en-US" dirty="0">
                <a:ea typeface="+mn-lt"/>
                <a:cs typeface="+mn-lt"/>
              </a:rPr>
              <a:t> Fawzi, Pascal </a:t>
            </a:r>
            <a:r>
              <a:rPr lang="en-US" dirty="0" err="1">
                <a:ea typeface="+mn-lt"/>
                <a:cs typeface="+mn-lt"/>
              </a:rPr>
              <a:t>Frossard</a:t>
            </a:r>
            <a:r>
              <a:rPr lang="en-US" dirty="0">
                <a:ea typeface="+mn-lt"/>
                <a:cs typeface="+mn-lt"/>
              </a:rPr>
              <a:t> , CVF_2016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2AB3A-236B-6BD5-B4AB-91FC8BF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0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D11C-283F-E2CD-2E5A-90E8FECE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56" y="136793"/>
            <a:ext cx="8623663" cy="1007607"/>
          </a:xfrm>
        </p:spPr>
        <p:txBody>
          <a:bodyPr anchor="ctr">
            <a:normAutofit/>
          </a:bodyPr>
          <a:lstStyle/>
          <a:p>
            <a:r>
              <a:rPr lang="en-US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662F-9362-FE9A-1F45-01D1B7111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33512"/>
            <a:ext cx="4924383" cy="2048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 algorithm iteratively calculates the direction of the decision boundary and finding the smallest perturbation that crosses that boundary.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4ECB7-FC7B-EE1A-F9F3-7630F960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err="1"/>
              <a:t>DeepFool</a:t>
            </a:r>
            <a:r>
              <a:rPr lang="en-US" sz="600"/>
              <a:t>: a simple and accurate method to fool deep neural networks by </a:t>
            </a:r>
            <a:r>
              <a:rPr lang="en-US" sz="600" err="1"/>
              <a:t>Seyed</a:t>
            </a:r>
            <a:r>
              <a:rPr lang="en-US" sz="600"/>
              <a:t>-Mohsen </a:t>
            </a:r>
            <a:r>
              <a:rPr lang="en-US" sz="600" err="1"/>
              <a:t>Moosavi-Dezfooli</a:t>
            </a:r>
            <a:r>
              <a:rPr lang="en-US" sz="600"/>
              <a:t>, </a:t>
            </a:r>
            <a:r>
              <a:rPr lang="en-US" sz="600" err="1"/>
              <a:t>Alhussein</a:t>
            </a:r>
            <a:r>
              <a:rPr lang="en-US" sz="600"/>
              <a:t> Fawzi, Pascal </a:t>
            </a:r>
            <a:r>
              <a:rPr lang="en-US" sz="600" err="1"/>
              <a:t>Frossard</a:t>
            </a:r>
            <a:r>
              <a:rPr lang="en-US" sz="600"/>
              <a:t> , CVF_2016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C596-D52A-7E22-2F3F-60DE508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0A2548-439F-D397-A37C-6E9BC97C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18" y="774564"/>
            <a:ext cx="3836801" cy="4888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5C0BC-BE80-2003-9097-145E6FC334C3}"/>
              </a:ext>
            </a:extLst>
          </p:cNvPr>
          <p:cNvSpPr txBox="1"/>
          <p:nvPr/>
        </p:nvSpPr>
        <p:spPr>
          <a:xfrm>
            <a:off x="0" y="3341649"/>
            <a:ext cx="47583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process is repeated until the image is classified as a different class.</a:t>
            </a:r>
          </a:p>
        </p:txBody>
      </p:sp>
    </p:spTree>
    <p:extLst>
      <p:ext uri="{BB962C8B-B14F-4D97-AF65-F5344CB8AC3E}">
        <p14:creationId xmlns:p14="http://schemas.microsoft.com/office/powerpoint/2010/main" val="345510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22D7-9CF3-CD32-44CA-6E8F8233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4252"/>
            <a:ext cx="5816338" cy="1310767"/>
          </a:xfrm>
        </p:spPr>
        <p:txBody>
          <a:bodyPr/>
          <a:lstStyle/>
          <a:p>
            <a:r>
              <a:rPr lang="en-US" sz="4200" dirty="0"/>
              <a:t>    </a:t>
            </a:r>
            <a:r>
              <a:rPr lang="en-US" sz="4200" dirty="0" err="1"/>
              <a:t>Deepfool</a:t>
            </a:r>
            <a:r>
              <a:rPr lang="en-US" sz="4200" dirty="0"/>
              <a:t> 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4A39D-4F52-BBEF-F81A-519DA6C3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F38E9-BF22-5A58-F5DB-301A4B2588CB}"/>
              </a:ext>
            </a:extLst>
          </p:cNvPr>
          <p:cNvSpPr txBox="1"/>
          <p:nvPr/>
        </p:nvSpPr>
        <p:spPr>
          <a:xfrm>
            <a:off x="7412934" y="5452717"/>
            <a:ext cx="2774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 </a:t>
            </a:r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3532B6E1-6EF7-CFD3-2702-B4F0A0B0A14D}"/>
              </a:ext>
            </a:extLst>
          </p:cNvPr>
          <p:cNvGraphicFramePr/>
          <p:nvPr/>
        </p:nvGraphicFramePr>
        <p:xfrm>
          <a:off x="366420" y="1035951"/>
          <a:ext cx="7959067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166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EFEC-6A5C-9F56-030B-BBE4EB79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59" y="251211"/>
            <a:ext cx="8623663" cy="1325563"/>
          </a:xfrm>
        </p:spPr>
        <p:txBody>
          <a:bodyPr/>
          <a:lstStyle/>
          <a:p>
            <a:r>
              <a:rPr lang="en-US" err="1"/>
              <a:t>DeepFool</a:t>
            </a:r>
            <a:r>
              <a:rPr lang="en-US"/>
              <a:t> model: Results</a:t>
            </a:r>
            <a:endParaRPr lang="en-IN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F1EF5D0D-5129-B50E-824C-3CA0CCB6548D}"/>
              </a:ext>
            </a:extLst>
          </p:cNvPr>
          <p:cNvSpPr/>
          <p:nvPr/>
        </p:nvSpPr>
        <p:spPr>
          <a:xfrm>
            <a:off x="4548566" y="2946400"/>
            <a:ext cx="1310640" cy="965200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88C85-22D0-B1CE-236F-9E987920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 descr="A table and chairs with a label">
            <a:extLst>
              <a:ext uri="{FF2B5EF4-FFF2-40B4-BE49-F238E27FC236}">
                <a16:creationId xmlns:a16="http://schemas.microsoft.com/office/drawing/2014/main" id="{3E6E4262-B4BC-71CC-3F2E-BAC44A67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2" y="1748871"/>
            <a:ext cx="3283011" cy="3360258"/>
          </a:xfrm>
          <a:prstGeom prst="rect">
            <a:avLst/>
          </a:prstGeom>
        </p:spPr>
      </p:pic>
      <p:pic>
        <p:nvPicPr>
          <p:cNvPr id="13" name="Picture 12" descr="A table and chairs with a label">
            <a:extLst>
              <a:ext uri="{FF2B5EF4-FFF2-40B4-BE49-F238E27FC236}">
                <a16:creationId xmlns:a16="http://schemas.microsoft.com/office/drawing/2014/main" id="{E7F0AAAF-7BFE-9F77-75BA-15C4B14F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96" y="1748871"/>
            <a:ext cx="3283012" cy="33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6EBCD-E20F-87EF-A0C3-1EBC7F371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DIP Defend</a:t>
            </a:r>
            <a:endParaRPr lang="en-IN" sz="6000">
              <a:solidFill>
                <a:srgbClr val="FFFFFF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9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7386A2F-70B1-9EEE-5339-434702410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3058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668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A110-8F8A-1F3D-A8D3-C2DB8C21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IN"/>
              <a:t>Strategy: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D4E99-6791-B319-611C-FA3CDEC4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2159331"/>
            <a:ext cx="3854481" cy="37610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E09C0-E2D8-2C76-9716-DD370A713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323" y="1269437"/>
            <a:ext cx="5514930" cy="465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IN">
                <a:latin typeface="Arial"/>
                <a:cs typeface="Arial"/>
              </a:rPr>
              <a:t> 1) an early stage of robust feature learning for perturbation-insensitive patterns, </a:t>
            </a:r>
            <a:endParaRPr lang="en-US">
              <a:latin typeface="Trebuchet MS" panose="020B0603020202020204"/>
              <a:cs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en-IN">
                <a:latin typeface="Arial"/>
                <a:cs typeface="Arial"/>
              </a:rPr>
              <a:t> 2) a later stage of non-robust feature learning for perturbation-sensitive patterns. </a:t>
            </a:r>
            <a:endParaRPr lang="en-US"/>
          </a:p>
          <a:p>
            <a:pPr>
              <a:lnSpc>
                <a:spcPct val="90000"/>
              </a:lnSpc>
              <a:buNone/>
            </a:pPr>
            <a:r>
              <a:rPr lang="en-IN">
                <a:latin typeface="Arial"/>
                <a:cs typeface="Arial"/>
              </a:rPr>
              <a:t>We further design an adaptive stopping strategy via second order exponential smoothing.</a:t>
            </a:r>
            <a:endParaRPr lang="en-IN"/>
          </a:p>
          <a:p>
            <a:pPr>
              <a:lnSpc>
                <a:spcPct val="90000"/>
              </a:lnSpc>
              <a:buNone/>
            </a:pPr>
            <a:r>
              <a:rPr lang="en-IN">
                <a:latin typeface="Arial"/>
                <a:cs typeface="Arial"/>
              </a:rPr>
              <a:t>Image reconstruction of DIP would first undergo the recovery of low-frequency information (e.g., image contour)</a:t>
            </a:r>
            <a:endParaRPr lang="en-IN"/>
          </a:p>
          <a:p>
            <a:pPr>
              <a:lnSpc>
                <a:spcPct val="90000"/>
              </a:lnSpc>
              <a:buNone/>
            </a:pPr>
            <a:r>
              <a:rPr lang="en-IN">
                <a:latin typeface="Arial"/>
                <a:cs typeface="Arial"/>
              </a:rPr>
              <a:t>Later , the recovery of high-frequency information that adversarial perturbation takes place 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/>
            </a:b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7814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475C7-3D9D-2622-9069-601C49FF8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Introduction</a:t>
            </a:r>
            <a:endParaRPr lang="en-IN" sz="6000">
              <a:solidFill>
                <a:srgbClr val="FFFFFF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0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242A88-CEAE-7593-AA21-259BD5585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70" y="422596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Algorithm</a:t>
            </a:r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8736031-06D6-F0A3-0D5E-505E0EBA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6" b="16600"/>
          <a:stretch/>
        </p:blipFill>
        <p:spPr>
          <a:xfrm>
            <a:off x="606101" y="2133713"/>
            <a:ext cx="8288033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6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305-7D2A-7223-F08C-AEE5C221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56" y="2583"/>
            <a:ext cx="8596668" cy="662123"/>
          </a:xfrm>
        </p:spPr>
        <p:txBody>
          <a:bodyPr/>
          <a:lstStyle/>
          <a:p>
            <a:r>
              <a:rPr lang="en-GB"/>
              <a:t>Results </a:t>
            </a:r>
          </a:p>
        </p:txBody>
      </p:sp>
      <p:pic>
        <p:nvPicPr>
          <p:cNvPr id="4" name="Picture 3" descr="A table and chairs with a graph&#10;&#10;Description automatically generated">
            <a:extLst>
              <a:ext uri="{FF2B5EF4-FFF2-40B4-BE49-F238E27FC236}">
                <a16:creationId xmlns:a16="http://schemas.microsoft.com/office/drawing/2014/main" id="{8B7297CD-8FDD-A4CD-E2AF-4CDF3272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90" y="204820"/>
            <a:ext cx="4099755" cy="3017004"/>
          </a:xfrm>
          <a:prstGeom prst="rect">
            <a:avLst/>
          </a:prstGeom>
        </p:spPr>
      </p:pic>
      <p:pic>
        <p:nvPicPr>
          <p:cNvPr id="5" name="Picture 4" descr="A table and chairs with a graph&#10;&#10;Description automatically generated">
            <a:extLst>
              <a:ext uri="{FF2B5EF4-FFF2-40B4-BE49-F238E27FC236}">
                <a16:creationId xmlns:a16="http://schemas.microsoft.com/office/drawing/2014/main" id="{1DC1C523-2F37-5B70-B209-5FEAD973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97" y="3281460"/>
            <a:ext cx="4145168" cy="3578817"/>
          </a:xfrm>
          <a:prstGeom prst="rect">
            <a:avLst/>
          </a:prstGeom>
        </p:spPr>
      </p:pic>
      <p:pic>
        <p:nvPicPr>
          <p:cNvPr id="7" name="Content Placeholder 3" descr="A table and chairs with a height chart&#10;&#10;Description automatically generated">
            <a:extLst>
              <a:ext uri="{FF2B5EF4-FFF2-40B4-BE49-F238E27FC236}">
                <a16:creationId xmlns:a16="http://schemas.microsoft.com/office/drawing/2014/main" id="{D3AACABF-459E-7A94-3D33-F4F92500C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5619" y="599544"/>
            <a:ext cx="3956785" cy="2538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table and chairs with a label&#10;&#10;Description automatically generated">
            <a:extLst>
              <a:ext uri="{FF2B5EF4-FFF2-40B4-BE49-F238E27FC236}">
                <a16:creationId xmlns:a16="http://schemas.microsoft.com/office/drawing/2014/main" id="{F77A13A1-4B31-01AC-8E3B-E9A75E58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5" y="3431805"/>
            <a:ext cx="3908393" cy="2983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7B758E4-4C9D-1BEF-FC03-7EE31E09562A}"/>
              </a:ext>
            </a:extLst>
          </p:cNvPr>
          <p:cNvSpPr/>
          <p:nvPr/>
        </p:nvSpPr>
        <p:spPr>
          <a:xfrm rot="-5400000">
            <a:off x="5298395" y="1317752"/>
            <a:ext cx="1544876" cy="14357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522FEF2-35CC-5DCC-09F1-5857657DAF49}"/>
              </a:ext>
            </a:extLst>
          </p:cNvPr>
          <p:cNvSpPr/>
          <p:nvPr/>
        </p:nvSpPr>
        <p:spPr>
          <a:xfrm rot="-5400000">
            <a:off x="5317767" y="4766125"/>
            <a:ext cx="1544876" cy="13969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8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F974D-3838-0789-9A43-2311C1729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2523744"/>
            <a:ext cx="7586935" cy="1346798"/>
          </a:xfrm>
        </p:spPr>
        <p:txBody>
          <a:bodyPr>
            <a:normAutofit fontScale="90000"/>
          </a:bodyPr>
          <a:lstStyle/>
          <a:p>
            <a:pPr algn="l"/>
            <a:r>
              <a:rPr lang="en-IN" sz="6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Zero-Shot Noise2Noise</a:t>
            </a:r>
            <a:endParaRPr lang="en-IN" sz="6000" dirty="0">
              <a:solidFill>
                <a:srgbClr val="FFFFFF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B35EF-3715-EB06-EE0B-24341943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What is </a:t>
            </a:r>
            <a:r>
              <a:rPr lang="en-IN">
                <a:solidFill>
                  <a:srgbClr val="FFFFFF"/>
                </a:solidFill>
                <a:ea typeface="+mj-lt"/>
                <a:cs typeface="+mj-lt"/>
              </a:rPr>
              <a:t>Zero-Shot Noise2Noise ?</a:t>
            </a:r>
            <a:endParaRPr lang="en-IN">
              <a:solidFill>
                <a:srgbClr val="FFFFFF"/>
              </a:solidFill>
            </a:endParaRPr>
          </a:p>
        </p:txBody>
      </p:sp>
      <p:pic>
        <p:nvPicPr>
          <p:cNvPr id="4" name="Picture 3" descr="A collage of a dog and a dog&#10;&#10;Description automatically generated">
            <a:extLst>
              <a:ext uri="{FF2B5EF4-FFF2-40B4-BE49-F238E27FC236}">
                <a16:creationId xmlns:a16="http://schemas.microsoft.com/office/drawing/2014/main" id="{03BA934D-7732-BB34-74AA-6D8F439C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55" y="2007632"/>
            <a:ext cx="4712718" cy="248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F70C-5CB4-E8C8-5560-7AFE81D41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>
                <a:solidFill>
                  <a:srgbClr val="FFFFFF"/>
                </a:solidFill>
                <a:ea typeface="+mn-lt"/>
                <a:cs typeface="+mn-lt"/>
              </a:rPr>
              <a:t>No Training Data: ZS-N2N achieves denoising without any training images.</a:t>
            </a:r>
            <a:endParaRPr lang="en-IN" b="1">
              <a:solidFill>
                <a:srgbClr val="FFFFFF"/>
              </a:solidFill>
            </a:endParaRPr>
          </a:p>
          <a:p>
            <a:r>
              <a:rPr lang="en-IN" b="1">
                <a:solidFill>
                  <a:srgbClr val="FFFFFF"/>
                </a:solidFill>
                <a:ea typeface="+mn-lt"/>
                <a:cs typeface="+mn-lt"/>
              </a:rPr>
              <a:t>Adaptable Approach: It excels in diverse noise conditions and imaging scenarios.</a:t>
            </a:r>
            <a:endParaRPr lang="en-IN" b="1">
              <a:solidFill>
                <a:srgbClr val="FFFFFF"/>
              </a:solidFill>
            </a:endParaRPr>
          </a:p>
          <a:p>
            <a:r>
              <a:rPr lang="en-IN" b="1">
                <a:solidFill>
                  <a:srgbClr val="FFFFFF"/>
                </a:solidFill>
                <a:ea typeface="+mn-lt"/>
                <a:cs typeface="+mn-lt"/>
              </a:rPr>
              <a:t>Computational Efficiency: Achieves high-quality denoising with minimal computational cost.</a:t>
            </a:r>
            <a:endParaRPr lang="en-IN" b="1">
              <a:solidFill>
                <a:srgbClr val="FFFFFF"/>
              </a:solidFill>
            </a:endParaRPr>
          </a:p>
          <a:p>
            <a:endParaRPr lang="en-IN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2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63544-8C8A-C22E-8C0D-830B4102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IN"/>
              <a:t>How it works ?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73E04D-636A-05D7-9CAC-0CF8E3251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81267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21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5446-8F88-4BD1-6031-A40994C0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/>
              <a:t>ZS-N2N Algorithm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05D4D12-94D3-7255-2379-F1AFCBC26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579911"/>
              </p:ext>
            </p:extLst>
          </p:nvPr>
        </p:nvGraphicFramePr>
        <p:xfrm>
          <a:off x="677863" y="1429904"/>
          <a:ext cx="9274805" cy="461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16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2F6C-9780-1DC3-DB18-A7934AB0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</a:t>
            </a:r>
          </a:p>
        </p:txBody>
      </p:sp>
      <p:pic>
        <p:nvPicPr>
          <p:cNvPr id="4" name="Content Placeholder 3" descr="A table and chairs with a height chart&#10;&#10;Description automatically generated">
            <a:extLst>
              <a:ext uri="{FF2B5EF4-FFF2-40B4-BE49-F238E27FC236}">
                <a16:creationId xmlns:a16="http://schemas.microsoft.com/office/drawing/2014/main" id="{2B402FD9-8C74-7B89-289D-DA4FAB42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68" y="1271137"/>
            <a:ext cx="3181870" cy="2538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table and chairs with a height chart&#10;&#10;Description automatically generated">
            <a:extLst>
              <a:ext uri="{FF2B5EF4-FFF2-40B4-BE49-F238E27FC236}">
                <a16:creationId xmlns:a16="http://schemas.microsoft.com/office/drawing/2014/main" id="{BC0290AA-9A49-120C-BEEC-53158B3F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53" y="1417922"/>
            <a:ext cx="2864025" cy="2352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table and chairs with a label&#10;&#10;Description automatically generated">
            <a:extLst>
              <a:ext uri="{FF2B5EF4-FFF2-40B4-BE49-F238E27FC236}">
                <a16:creationId xmlns:a16="http://schemas.microsoft.com/office/drawing/2014/main" id="{E47BCE25-E838-2FC2-D72D-810C8674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80" y="4187347"/>
            <a:ext cx="3185140" cy="2486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FE824-AA9F-240D-3BC4-7AE0EE8A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75" y="4310126"/>
            <a:ext cx="2851759" cy="2230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DDB3299-F7C9-A418-576D-E4292C555438}"/>
              </a:ext>
            </a:extLst>
          </p:cNvPr>
          <p:cNvSpPr/>
          <p:nvPr/>
        </p:nvSpPr>
        <p:spPr>
          <a:xfrm rot="-5400000">
            <a:off x="4245801" y="2325142"/>
            <a:ext cx="1544876" cy="9707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B3DE850-4A3D-11C9-17F9-72BA17265EB9}"/>
              </a:ext>
            </a:extLst>
          </p:cNvPr>
          <p:cNvSpPr/>
          <p:nvPr/>
        </p:nvSpPr>
        <p:spPr>
          <a:xfrm rot="-5400000">
            <a:off x="4204047" y="4872100"/>
            <a:ext cx="1544876" cy="9707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AC214-77BC-7433-3403-EDF4B56D8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Conclusion</a:t>
            </a:r>
            <a:endParaRPr lang="en-IN" sz="6000" dirty="0">
              <a:solidFill>
                <a:srgbClr val="FFFFFF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FE9A-725D-8364-1710-2B8EAC0B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5" y="664464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                        FGSM vs </a:t>
            </a:r>
            <a:r>
              <a:rPr lang="en-US" dirty="0" err="1"/>
              <a:t>DeepFool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9397-3CD3-9E61-3DFD-B8B427C5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FGSM</a:t>
            </a:r>
            <a:endParaRPr lang="en-IN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7AABC-16D5-D656-EF75-D29AD5FC50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i="1" dirty="0">
                <a:ea typeface="+mn-lt"/>
                <a:cs typeface="+mn-lt"/>
              </a:rPr>
              <a:t>Simple to implement and fast to produce</a:t>
            </a:r>
            <a:endParaRPr lang="en-IN" sz="2400" i="1" dirty="0"/>
          </a:p>
          <a:p>
            <a:r>
              <a:rPr lang="en-IN" sz="2400" i="1" dirty="0">
                <a:ea typeface="+mn-lt"/>
                <a:cs typeface="+mn-lt"/>
              </a:rPr>
              <a:t>Effective in producing small perturbations that can cause misclassification</a:t>
            </a:r>
            <a:endParaRPr lang="en-IN" sz="2400" i="1" dirty="0"/>
          </a:p>
          <a:p>
            <a:r>
              <a:rPr lang="en-IN" sz="2400" i="1" dirty="0">
                <a:ea typeface="+mn-lt"/>
                <a:cs typeface="+mn-lt"/>
              </a:rPr>
              <a:t>Can produce high-frequency noise that can be detected by human eyes</a:t>
            </a:r>
            <a:endParaRPr lang="en-IN" sz="2400" i="1" dirty="0"/>
          </a:p>
          <a:p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093B0-D200-859C-E08C-E51FF0AEE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err="1"/>
              <a:t>DeepFool</a:t>
            </a:r>
            <a:endParaRPr lang="en-IN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A19FF-BDBC-EA81-B7B0-A2C5B6B4CE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i="1">
                <a:ea typeface="+mn-lt"/>
                <a:cs typeface="+mn-lt"/>
              </a:rPr>
              <a:t>Time-consuming and resource-intensive.</a:t>
            </a:r>
            <a:endParaRPr lang="en-IN" sz="2400" i="1"/>
          </a:p>
          <a:p>
            <a:r>
              <a:rPr lang="en-IN" sz="2400" i="1">
                <a:ea typeface="+mn-lt"/>
                <a:cs typeface="+mn-lt"/>
              </a:rPr>
              <a:t>Effective in generating hard-to-detect adversarial examples that can be used to evaluate the robustness of a model.</a:t>
            </a:r>
            <a:endParaRPr lang="en-IN" sz="2400" i="1"/>
          </a:p>
          <a:p>
            <a:r>
              <a:rPr lang="en-IN" sz="2400" i="1"/>
              <a:t>Produces a misclassified image with low frequency noise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C24F4B-28E8-D250-0F09-F9499BB8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E046A4-786B-2785-1267-65F2152A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FFCA-E302-8585-9481-03E0028D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DIP Defend vs Zero-Shot Noise2Noise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B6FB-9E5B-E807-5076-77FB18101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825495"/>
            <a:ext cx="4184035" cy="321586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IN" sz="2400" i="1" u="sng" dirty="0">
                <a:solidFill>
                  <a:schemeClr val="tx1"/>
                </a:solidFill>
              </a:rPr>
              <a:t>Training </a:t>
            </a:r>
            <a:r>
              <a:rPr lang="en-IN" sz="2400" i="1" u="sng" dirty="0" err="1">
                <a:solidFill>
                  <a:schemeClr val="tx1"/>
                </a:solidFill>
              </a:rPr>
              <a:t>Efficiency</a:t>
            </a:r>
            <a:r>
              <a:rPr lang="en-IN" sz="2400" i="1" dirty="0" err="1">
                <a:solidFill>
                  <a:schemeClr val="tx1"/>
                </a:solidFill>
              </a:rPr>
              <a:t>:Fast</a:t>
            </a:r>
            <a:r>
              <a:rPr lang="en-IN" sz="2400" i="1" dirty="0">
                <a:solidFill>
                  <a:schemeClr val="tx1"/>
                </a:solidFill>
              </a:rPr>
              <a:t> Convergence, Lightweight Network.</a:t>
            </a:r>
          </a:p>
          <a:p>
            <a:r>
              <a:rPr lang="en-IN" sz="2400" i="1" u="sng" dirty="0">
                <a:solidFill>
                  <a:schemeClr val="tx1"/>
                </a:solidFill>
              </a:rPr>
              <a:t>Approach to Adversarial </a:t>
            </a:r>
            <a:r>
              <a:rPr lang="en-IN" sz="2400" i="1" u="sng" dirty="0" err="1">
                <a:solidFill>
                  <a:schemeClr val="tx1"/>
                </a:solidFill>
              </a:rPr>
              <a:t>Defense</a:t>
            </a:r>
            <a:r>
              <a:rPr lang="en-IN" sz="2400" i="1" dirty="0">
                <a:solidFill>
                  <a:schemeClr val="tx1"/>
                </a:solidFill>
              </a:rPr>
              <a:t>:</a:t>
            </a:r>
            <a:r>
              <a:rPr lang="en-US" sz="2400" i="1" dirty="0">
                <a:solidFill>
                  <a:schemeClr val="tx1"/>
                </a:solidFill>
              </a:rPr>
              <a:t>Leverages generative network reparameterization to minimize adversarial impact by tapping into internal image priors</a:t>
            </a:r>
            <a:r>
              <a:rPr lang="en-US" dirty="0"/>
              <a:t>.</a:t>
            </a:r>
            <a:endParaRPr lang="en-IN" sz="2400" i="1" dirty="0">
              <a:solidFill>
                <a:schemeClr val="tx1"/>
              </a:solidFill>
            </a:endParaRPr>
          </a:p>
          <a:p>
            <a:r>
              <a:rPr lang="en-IN" sz="2400" i="1" u="sng" dirty="0">
                <a:solidFill>
                  <a:schemeClr val="tx1"/>
                </a:solidFill>
              </a:rPr>
              <a:t>Learning Preferences</a:t>
            </a:r>
            <a:r>
              <a:rPr lang="en-IN" sz="2400" i="1" dirty="0">
                <a:solidFill>
                  <a:schemeClr val="tx1"/>
                </a:solidFill>
              </a:rPr>
              <a:t>:</a:t>
            </a:r>
            <a:r>
              <a:rPr lang="en-US" sz="2400" b="0" i="1" dirty="0">
                <a:solidFill>
                  <a:srgbClr val="ECECF1"/>
                </a:solidFill>
                <a:effectLst/>
                <a:latin typeface="Söhne"/>
              </a:rPr>
              <a:t>Adaptive </a:t>
            </a:r>
            <a:r>
              <a:rPr lang="en-US" sz="2400" i="1" dirty="0">
                <a:solidFill>
                  <a:schemeClr val="tx1"/>
                </a:solidFill>
              </a:rPr>
              <a:t>stopping with exponential smoothing for controlled training</a:t>
            </a:r>
            <a:r>
              <a:rPr lang="en-US" dirty="0"/>
              <a:t>.</a:t>
            </a:r>
            <a:endParaRPr lang="en-IN" sz="2400" i="1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B80CC-1AE3-A6D2-7CCE-1E06B8B31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737245"/>
            <a:ext cx="4184034" cy="36635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1700" i="1" dirty="0">
                <a:solidFill>
                  <a:schemeClr val="tx1"/>
                </a:solidFill>
              </a:rPr>
              <a:t>Efficient CPU </a:t>
            </a:r>
            <a:r>
              <a:rPr lang="fr-FR" sz="1700" i="1" dirty="0" err="1">
                <a:solidFill>
                  <a:schemeClr val="tx1"/>
                </a:solidFill>
              </a:rPr>
              <a:t>Denoising</a:t>
            </a:r>
            <a:r>
              <a:rPr lang="fr-FR" sz="1700" i="1" dirty="0">
                <a:solidFill>
                  <a:schemeClr val="tx1"/>
                </a:solidFill>
              </a:rPr>
              <a:t>, 1-2k </a:t>
            </a:r>
            <a:r>
              <a:rPr lang="fr-FR" sz="1700" i="1" dirty="0" err="1">
                <a:solidFill>
                  <a:schemeClr val="tx1"/>
                </a:solidFill>
              </a:rPr>
              <a:t>Iterations</a:t>
            </a:r>
            <a:r>
              <a:rPr lang="fr-FR" sz="1700" i="1" dirty="0">
                <a:solidFill>
                  <a:schemeClr val="tx1"/>
                </a:solidFill>
              </a:rPr>
              <a:t>.</a:t>
            </a:r>
          </a:p>
          <a:p>
            <a:r>
              <a:rPr lang="en-US" sz="1700" i="1" dirty="0">
                <a:solidFill>
                  <a:schemeClr val="tx1"/>
                </a:solidFill>
              </a:rPr>
              <a:t>Trains on one noisy image, using a shallow network and explicit regularization to prevent overfitting.</a:t>
            </a:r>
          </a:p>
          <a:p>
            <a:r>
              <a:rPr lang="en-US" sz="1700" i="1" dirty="0">
                <a:solidFill>
                  <a:schemeClr val="tx1"/>
                </a:solidFill>
              </a:rPr>
              <a:t>Lightweight network, residual learning, symmetric loss, and consistency enforcement for enhanced denoising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F18D05-BCEF-11C0-F3D1-4FB17F6C577B}"/>
              </a:ext>
            </a:extLst>
          </p:cNvPr>
          <p:cNvSpPr txBox="1">
            <a:spLocks/>
          </p:cNvSpPr>
          <p:nvPr/>
        </p:nvSpPr>
        <p:spPr>
          <a:xfrm>
            <a:off x="675745" y="2160983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DIP Defend</a:t>
            </a:r>
            <a:endParaRPr lang="en-IN" sz="2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68AA27-0FE1-1D9C-CCE9-A1C9111BD5A5}"/>
              </a:ext>
            </a:extLst>
          </p:cNvPr>
          <p:cNvSpPr txBox="1">
            <a:spLocks/>
          </p:cNvSpPr>
          <p:nvPr/>
        </p:nvSpPr>
        <p:spPr>
          <a:xfrm>
            <a:off x="4861368" y="2224800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Zero-Shot Noise2Noise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4006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99FCF-9452-FE1E-50B1-6B385E4F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>
                <a:solidFill>
                  <a:schemeClr val="bg1"/>
                </a:solidFill>
              </a:rPr>
              <a:t>Object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315EE-A3B9-7E48-E526-951E3872D8C0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Computer vision technology that involves detecting and localizing objects of interest within an image or video using Deep Neural Network and Machine learning algorithm 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B9B183B-BB8E-7395-27AC-81912B42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481785"/>
            <a:ext cx="5143500" cy="1881915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4C8E36-EE55-DC0A-B3D9-634F3C93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hlinkClick r:id="rId3"/>
              </a:rPr>
              <a:t>img source : https://www.researchgate.net/figure/An-adversarial-example-for-object-detection-task-22-Left-object-detection-on-a-clean_fig5_323267590</a:t>
            </a:r>
            <a:endParaRPr lang="en-US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7291-FF4E-37AC-DC17-21C0A01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3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879A1-FD0C-5C75-AFBB-E4B523EF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Bibliography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16EB1-AC95-B0A1-3A40-239B5919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5DF10-DABB-A37D-46B0-C1CB2475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I. J. Goodfellow, J. Shlens, and C. Szegedy, “Explaining and harnessing adversarial examples,” arXiv preprint arXiv:1412.6572, 2014.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S.-M. Moosavi-Dezfooli, A. Fawzi, and P. Frossard, “Deepfool: a simple and accurate method to fool deep neural networks,” in Proceedings of the IEEE conference on computer vision and pattern recognition, pp. 2574–2582, 2016.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D. W. B. C. J. L. Y. J. S.-T. X. Tao Dai, Yan Feng, “Dipdefend: Deep image prior driven defense against adversarial examples,” in Proceedings of the 28th ACM International Conference on Multimedia, 2020. 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D. Ulyanov, A. Vedaldi, and V. Lempitsky, “Deep image prior,” in Proceedings of the IEEE conference on computer vision and pattern recognition, pp. 9446–9454, 2018.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Y. Mansour and R. Heckel, “Zero-shot noise2noise: Efficient image denoising without any data,” in Proceedings of the IEEE/CVF Conference on Computer Vision and Pattern Recognition, pp. 14018–14027, 2023.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A. Kurakin, I. J. Goodfellow, and S. Bengio, “Adversarial examples in the physical world,” in Artificial intelligence safety and security, pp. 99–112, Chapman and Hall/CRC, 2018.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D. Wang, W. Yao, T. Jiang, G. Tang, and X. Chen, “A survey on physical adversarial attack in computer vision,” arXiv preprint arXiv:2209.14262, 2022.</a:t>
            </a: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M. Everingham, L. Van Gool, C. K. I. Williams, J. Winn, and A. Zisserman, “The PASCAL Visual Object Classes Challenge 2007 (VOC2007) Results.” </a:t>
            </a:r>
            <a:r>
              <a:rPr lang="en-US" sz="1000">
                <a:solidFill>
                  <a:srgbClr val="FFFFFF"/>
                </a:solidFill>
                <a:hlinkClick r:id="rId2"/>
              </a:rPr>
              <a:t>http://www.pascalnetwork.org/challenges/VOC/voc2007/workshop/index.html</a:t>
            </a:r>
            <a:r>
              <a:rPr lang="en-US" sz="100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IN" sz="1000">
                <a:solidFill>
                  <a:srgbClr val="FFFFFF"/>
                </a:solidFill>
              </a:rPr>
              <a:t>A. Chakraborty, M. Alam, V. Dey, A. Chattopadhyay, and D. Mukhopadhyay, “A survey on adversarial attacks and defences,” CAAI Transactions on Intelligence Technology, vol. 6, no. 1, pp. 25–45, 2021.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</a:rPr>
              <a:t>A. Sharma, Y. Bian, P. Munz, and A. Narayan, “Adversarial patch attacks and defences in visionbased tasks: A survey,” arXiv preprint arXiv:2206.08304, 2022.</a:t>
            </a:r>
            <a:endParaRPr lang="en-I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6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1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3" name="Isosceles Triangle 202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91CF29-C6DD-B73C-2593-A4338A20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635A2-B8D8-5C6A-C27F-F4950264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03C5-BC82-D806-0A76-16503FA08435}"/>
              </a:ext>
            </a:extLst>
          </p:cNvPr>
          <p:cNvSpPr txBox="1"/>
          <p:nvPr/>
        </p:nvSpPr>
        <p:spPr>
          <a:xfrm>
            <a:off x="6096000" y="4254088"/>
            <a:ext cx="3732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Suryansh Bhardwaj(20UCC108)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Madhav Maheshwari(20UCC061)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Sankalp Jain(20UCS172)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/>
              <a:t>Arunabh</a:t>
            </a:r>
            <a:r>
              <a:rPr lang="en-IN" dirty="0"/>
              <a:t> Agarwal(20UEC032)</a:t>
            </a:r>
          </a:p>
        </p:txBody>
      </p:sp>
    </p:spTree>
    <p:extLst>
      <p:ext uri="{BB962C8B-B14F-4D97-AF65-F5344CB8AC3E}">
        <p14:creationId xmlns:p14="http://schemas.microsoft.com/office/powerpoint/2010/main" val="97917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49F21-E6FC-9785-7914-582FEAF23818}"/>
              </a:ext>
            </a:extLst>
          </p:cNvPr>
          <p:cNvSpPr txBox="1"/>
          <p:nvPr/>
        </p:nvSpPr>
        <p:spPr>
          <a:xfrm>
            <a:off x="673754" y="643467"/>
            <a:ext cx="4203045" cy="13756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Adversarial Attacks On Object Detection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2101C-824F-097E-4AA3-D91113FF8B7B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>
                <a:solidFill>
                  <a:schemeClr val="bg1"/>
                </a:solidFill>
              </a:rPr>
              <a:t>Adversarial attacks on object detection involve making subtle and undetectable alterations to the input data to cause the detection algorithm to misidentify objects.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Types of adversarial attacks: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Targeted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Untargeted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3E61C7B-FD94-F891-2623-B3F8B945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29637"/>
            <a:ext cx="5143500" cy="39862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0FDD93-0589-70A3-C2C2-4CC49F28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hlinkClick r:id="rId3"/>
              </a:rPr>
              <a:t>img source : https://imerit.net/blog/four-defenses-against-adversarial-attacks-all-una/</a:t>
            </a:r>
            <a:endParaRPr lang="en-US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AEB4F-87C4-192A-AB67-FD26411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4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33D3A-C841-776D-D71E-CB22EB8A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2382F-996F-3447-4145-446198B7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136" y="6041362"/>
            <a:ext cx="36843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D1A6C-E417-5FB0-1779-275C301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6842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12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1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2" name="Isosceles Triangle 1051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3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4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5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6" name="Isosceles Triangle 1055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57" name="Isosceles Triangle 1056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6B7877-B0D4-59FB-4E39-34070FFE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PASCAL VOC</a:t>
            </a:r>
          </a:p>
        </p:txBody>
      </p:sp>
      <p:sp>
        <p:nvSpPr>
          <p:cNvPr id="1058" name="Content Placeholder 2">
            <a:extLst>
              <a:ext uri="{FF2B5EF4-FFF2-40B4-BE49-F238E27FC236}">
                <a16:creationId xmlns:a16="http://schemas.microsoft.com/office/drawing/2014/main" id="{F2101E54-F853-4C9D-25D5-94D7A754A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357962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Pascal VOC is a benchmark dataset for object recognition in computer vision.</a:t>
            </a:r>
          </a:p>
          <a:p>
            <a:r>
              <a:rPr lang="en-US" sz="2000"/>
              <a:t>20 common object categories (e.g., person, car) with annotated bounding boxes.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7EDCB4-AB1B-B2F3-5BF4-043A671DD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7229" r="4628" b="7992"/>
          <a:stretch/>
        </p:blipFill>
        <p:spPr bwMode="auto">
          <a:xfrm>
            <a:off x="5265909" y="609600"/>
            <a:ext cx="2598017" cy="2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2E98C-E754-F39A-F258-0ECC3634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8E27DF-6812-D62E-B9CD-6612AFF73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8046" r="1904" b="8001"/>
          <a:stretch/>
        </p:blipFill>
        <p:spPr bwMode="auto">
          <a:xfrm>
            <a:off x="5245614" y="3439020"/>
            <a:ext cx="2638610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3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9" name="Rectangle 2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2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Isosceles Triangle 3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Isosceles Triangle 3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4" name="Freeform: Shape 3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DFF75-CAF2-F14F-5721-132F9159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Fast Gradient Sign Method</a:t>
            </a:r>
          </a:p>
        </p:txBody>
      </p:sp>
      <p:sp>
        <p:nvSpPr>
          <p:cNvPr id="36" name="Isosceles Triangle 4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0DA6-322D-B319-B7E8-9F9B789E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136" y="6041362"/>
            <a:ext cx="36843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0792-7C6D-0199-3236-2D7B9FB4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6842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8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A088E-CB2D-90F0-AE3A-5353EE2B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041" y="6356349"/>
            <a:ext cx="8977084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Explaining And Harnessing Adversarial Examples by Ian J. Goodfellow, Jonathon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Shlens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&amp; Christian Szegedy , ICLR 2015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C1E4D-EF45-A645-3051-09A88D0D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6866" y="6321084"/>
            <a:ext cx="68333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F1D5037-9302-2D5E-181B-386C77E9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2" y="5721033"/>
            <a:ext cx="3161373" cy="597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DC4CE-FD35-95EB-2BE8-2033EAB868FD}"/>
              </a:ext>
            </a:extLst>
          </p:cNvPr>
          <p:cNvSpPr txBox="1"/>
          <p:nvPr/>
        </p:nvSpPr>
        <p:spPr>
          <a:xfrm>
            <a:off x="880937" y="1009007"/>
            <a:ext cx="78107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It is an adversarial attack algorithm used to generate adversarial examples for deep learning models. 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F1880-FD56-02FD-2C36-D1E8EAADF9F8}"/>
              </a:ext>
            </a:extLst>
          </p:cNvPr>
          <p:cNvSpPr txBox="1"/>
          <p:nvPr/>
        </p:nvSpPr>
        <p:spPr>
          <a:xfrm>
            <a:off x="4687079" y="5805205"/>
            <a:ext cx="2812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96A28-5197-56F8-E496-E5A726D15E90}"/>
              </a:ext>
            </a:extLst>
          </p:cNvPr>
          <p:cNvSpPr txBox="1"/>
          <p:nvPr/>
        </p:nvSpPr>
        <p:spPr>
          <a:xfrm>
            <a:off x="7759755" y="5691935"/>
            <a:ext cx="26734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DC3BD-24D0-DFD1-8634-80905DB23CE6}"/>
              </a:ext>
            </a:extLst>
          </p:cNvPr>
          <p:cNvSpPr txBox="1"/>
          <p:nvPr/>
        </p:nvSpPr>
        <p:spPr>
          <a:xfrm>
            <a:off x="582315" y="4053523"/>
            <a:ext cx="810768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 FGSM we add large amount of noise to the input image to perform the adversarial attack.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By giving the perturbation a value that most nearly resembles the weight vector w, it is possible to maximize the perturbation that results in an inaccurate prediction.</a:t>
            </a:r>
            <a:endParaRPr lang="en-US" sz="2000"/>
          </a:p>
        </p:txBody>
      </p:sp>
      <p:pic>
        <p:nvPicPr>
          <p:cNvPr id="14" name="Picture 14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0DCC1313-D44F-8EC1-85E5-5DBD358D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80" y="1958534"/>
            <a:ext cx="5482592" cy="1646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577A900-D641-0ED8-86DE-329A909B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207433"/>
            <a:ext cx="8385002" cy="569384"/>
          </a:xfrm>
        </p:spPr>
        <p:txBody>
          <a:bodyPr>
            <a:normAutofit fontScale="90000"/>
          </a:bodyPr>
          <a:lstStyle/>
          <a:p>
            <a:r>
              <a:rPr lang="en-US"/>
              <a:t> What is FGSM?</a:t>
            </a:r>
          </a:p>
        </p:txBody>
      </p:sp>
    </p:spTree>
    <p:extLst>
      <p:ext uri="{BB962C8B-B14F-4D97-AF65-F5344CB8AC3E}">
        <p14:creationId xmlns:p14="http://schemas.microsoft.com/office/powerpoint/2010/main" val="210666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68DE6-D83A-DCB9-D63C-CF413B1E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6340" y="6397538"/>
            <a:ext cx="9132155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Explaining And Harnessing Adversarial Examples by Ian J. Goodfellow, Jonathon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Shlens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&amp; Christian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Szegedy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, ICLR 2015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7A0E4-260F-6619-826D-98709468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49741DA-C985-477A-37B8-66548A84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82" y="3244237"/>
            <a:ext cx="2804160" cy="374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64A1F0-2F8C-2B37-3BA5-A9489E83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5" y="3904301"/>
            <a:ext cx="4785369" cy="2143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C2C67D-723C-87DD-919E-AE3564A16D98}"/>
              </a:ext>
            </a:extLst>
          </p:cNvPr>
          <p:cNvSpPr txBox="1"/>
          <p:nvPr/>
        </p:nvSpPr>
        <p:spPr>
          <a:xfrm>
            <a:off x="548512" y="1310032"/>
            <a:ext cx="823660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In 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adversarial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attack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scenario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 the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epsilon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(ε)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indicates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magnitude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of the disturbance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added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usually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small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FGSM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computes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the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gradients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of a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loss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function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wrt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to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input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image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el-GR" sz="2000" err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Larger confidence rate , Larger perturbation to fool My Network </a:t>
            </a:r>
            <a:endParaRPr lang="el-G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A2DB21-2EB7-D480-42F4-3EA5559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56" y="136793"/>
            <a:ext cx="8623663" cy="1007607"/>
          </a:xfrm>
        </p:spPr>
        <p:txBody>
          <a:bodyPr anchor="ctr">
            <a:normAutofit/>
          </a:bodyPr>
          <a:lstStyle/>
          <a:p>
            <a:r>
              <a:rPr lang="en-US"/>
              <a:t>How it works?</a:t>
            </a:r>
          </a:p>
        </p:txBody>
      </p:sp>
    </p:spTree>
    <p:extLst>
      <p:ext uri="{BB962C8B-B14F-4D97-AF65-F5344CB8AC3E}">
        <p14:creationId xmlns:p14="http://schemas.microsoft.com/office/powerpoint/2010/main" val="37994416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9A91C6F62604E9971658F5DEAA0AD" ma:contentTypeVersion="5" ma:contentTypeDescription="Create a new document." ma:contentTypeScope="" ma:versionID="cbab7e62106f04ea1d1e59ca11cd4d8e">
  <xsd:schema xmlns:xsd="http://www.w3.org/2001/XMLSchema" xmlns:xs="http://www.w3.org/2001/XMLSchema" xmlns:p="http://schemas.microsoft.com/office/2006/metadata/properties" xmlns:ns3="6dc2c109-e9d7-4d20-a31b-456d15bfae2b" targetNamespace="http://schemas.microsoft.com/office/2006/metadata/properties" ma:root="true" ma:fieldsID="13fe97e9fb55efc072b0c6d0c38b8b10" ns3:_="">
    <xsd:import namespace="6dc2c109-e9d7-4d20-a31b-456d15bfae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2c109-e9d7-4d20-a31b-456d15bfae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c2c109-e9d7-4d20-a31b-456d15bfae2b" xsi:nil="true"/>
  </documentManagement>
</p:properties>
</file>

<file path=customXml/itemProps1.xml><?xml version="1.0" encoding="utf-8"?>
<ds:datastoreItem xmlns:ds="http://schemas.openxmlformats.org/officeDocument/2006/customXml" ds:itemID="{F91057E6-34FA-4DE9-B7EE-201CEEC321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0C6946-A196-406A-BA93-2964B81DB8DF}">
  <ds:schemaRefs>
    <ds:schemaRef ds:uri="6dc2c109-e9d7-4d20-a31b-456d15bfae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AA5A60-A852-41B5-96E7-DEF44DF24B2A}">
  <ds:schemaRefs>
    <ds:schemaRef ds:uri="http://purl.org/dc/elements/1.1/"/>
    <ds:schemaRef ds:uri="6dc2c109-e9d7-4d20-a31b-456d15bfae2b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Words>1690</Words>
  <Application>Microsoft Office PowerPoint</Application>
  <PresentationFormat>Widescreen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Söhne</vt:lpstr>
      <vt:lpstr>Trebuchet MS</vt:lpstr>
      <vt:lpstr>Wingdings</vt:lpstr>
      <vt:lpstr>Wingdings 3</vt:lpstr>
      <vt:lpstr>Facet</vt:lpstr>
      <vt:lpstr>Defense for the Adversarial Attacks on Object detection</vt:lpstr>
      <vt:lpstr>Introduction</vt:lpstr>
      <vt:lpstr>Object Detection</vt:lpstr>
      <vt:lpstr>PowerPoint Presentation</vt:lpstr>
      <vt:lpstr>Dataset</vt:lpstr>
      <vt:lpstr>PASCAL VOC</vt:lpstr>
      <vt:lpstr>Fast Gradient Sign Method</vt:lpstr>
      <vt:lpstr> What is FGSM?</vt:lpstr>
      <vt:lpstr>How it works?</vt:lpstr>
      <vt:lpstr>FGSM Model: FGSM Function </vt:lpstr>
      <vt:lpstr>Results</vt:lpstr>
      <vt:lpstr>DeepFool</vt:lpstr>
      <vt:lpstr> What is DeepFool?</vt:lpstr>
      <vt:lpstr>How it works?</vt:lpstr>
      <vt:lpstr>    Deepfool Algorithm</vt:lpstr>
      <vt:lpstr>DeepFool model: Results</vt:lpstr>
      <vt:lpstr>DIP Defend</vt:lpstr>
      <vt:lpstr>PowerPoint Presentation</vt:lpstr>
      <vt:lpstr>Strategy:</vt:lpstr>
      <vt:lpstr>Algorithm</vt:lpstr>
      <vt:lpstr>Results </vt:lpstr>
      <vt:lpstr>Zero-Shot Noise2Noise</vt:lpstr>
      <vt:lpstr>What is Zero-Shot Noise2Noise ?</vt:lpstr>
      <vt:lpstr>How it works ?</vt:lpstr>
      <vt:lpstr>ZS-N2N Algorithm</vt:lpstr>
      <vt:lpstr>Result</vt:lpstr>
      <vt:lpstr>Conclusion</vt:lpstr>
      <vt:lpstr>                        FGSM vs DeepFool</vt:lpstr>
      <vt:lpstr>DIP Defend vs Zero-Shot Noise2Noise 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SURYANSH BHARDWAJ</dc:creator>
  <cp:lastModifiedBy>VIKRANT AG</cp:lastModifiedBy>
  <cp:revision>17</cp:revision>
  <dcterms:created xsi:type="dcterms:W3CDTF">2023-04-07T15:33:42Z</dcterms:created>
  <dcterms:modified xsi:type="dcterms:W3CDTF">2023-11-20T07:28:15Z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0x01010018E9A91C6F62604E9971658F5DEAA0AD</vt:lpwstr>
  </property>
</Properties>
</file>